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33"/>
  </p:notesMasterIdLst>
  <p:sldIdLst>
    <p:sldId id="256" r:id="rId2"/>
    <p:sldId id="257" r:id="rId3"/>
    <p:sldId id="258" r:id="rId4"/>
    <p:sldId id="355" r:id="rId5"/>
    <p:sldId id="357" r:id="rId6"/>
    <p:sldId id="356" r:id="rId7"/>
    <p:sldId id="358" r:id="rId8"/>
    <p:sldId id="359" r:id="rId9"/>
    <p:sldId id="354" r:id="rId10"/>
    <p:sldId id="273" r:id="rId11"/>
    <p:sldId id="361" r:id="rId12"/>
    <p:sldId id="360" r:id="rId13"/>
    <p:sldId id="312" r:id="rId14"/>
    <p:sldId id="362" r:id="rId15"/>
    <p:sldId id="367" r:id="rId16"/>
    <p:sldId id="363" r:id="rId17"/>
    <p:sldId id="364" r:id="rId18"/>
    <p:sldId id="368" r:id="rId19"/>
    <p:sldId id="366" r:id="rId20"/>
    <p:sldId id="378" r:id="rId21"/>
    <p:sldId id="376" r:id="rId22"/>
    <p:sldId id="377" r:id="rId23"/>
    <p:sldId id="369" r:id="rId24"/>
    <p:sldId id="371" r:id="rId25"/>
    <p:sldId id="372" r:id="rId26"/>
    <p:sldId id="373" r:id="rId27"/>
    <p:sldId id="374" r:id="rId28"/>
    <p:sldId id="370" r:id="rId29"/>
    <p:sldId id="289" r:id="rId30"/>
    <p:sldId id="292" r:id="rId31"/>
    <p:sldId id="301" r:id="rId32"/>
  </p:sldIdLst>
  <p:sldSz cx="9144000" cy="5143500" type="screen16x9"/>
  <p:notesSz cx="6858000" cy="9144000"/>
  <p:embeddedFontLst>
    <p:embeddedFont>
      <p:font typeface="Exo 2" panose="020B0604020202020204" charset="-94"/>
      <p:regular r:id="rId34"/>
      <p:bold r:id="rId35"/>
      <p:italic r:id="rId36"/>
      <p:boldItalic r:id="rId37"/>
    </p:embeddedFont>
    <p:embeddedFont>
      <p:font typeface="Fira Sans Extra Condensed Medium" panose="020B0604020202020204" charset="0"/>
      <p:regular r:id="rId38"/>
      <p:bold r:id="rId39"/>
      <p:italic r:id="rId40"/>
      <p:boldItalic r:id="rId41"/>
    </p:embeddedFont>
    <p:embeddedFont>
      <p:font typeface="Roboto Condensed Light" panose="02000000000000000000" pitchFamily="2" charset="0"/>
      <p:regular r:id="rId42"/>
      <p:bold r:id="rId43"/>
      <p:italic r:id="rId44"/>
      <p:boldItalic r:id="rId45"/>
    </p:embeddedFont>
    <p:embeddedFont>
      <p:font typeface="Squada One" panose="020B0604020202020204" charset="0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996C"/>
    <a:srgbClr val="4C4C4C"/>
    <a:srgbClr val="0032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3296810-A885-4BE3-A3E7-6D5BEEA58F35}" styleName="Orta Stil 2 - Vurgu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8" autoAdjust="0"/>
    <p:restoredTop sz="94660"/>
  </p:normalViewPr>
  <p:slideViewPr>
    <p:cSldViewPr snapToGrid="0">
      <p:cViewPr varScale="1">
        <p:scale>
          <a:sx n="92" d="100"/>
          <a:sy n="92" d="100"/>
        </p:scale>
        <p:origin x="70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AFCBBF-E3A5-4972-A4B3-6B949D9811CB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BE82C1B-2849-43A1-960E-0855042853B4}">
      <dgm:prSet phldrT="[Metin]"/>
      <dgm:spPr>
        <a:solidFill>
          <a:srgbClr val="4C4C4C"/>
        </a:solidFill>
        <a:ln>
          <a:solidFill>
            <a:srgbClr val="C2996C"/>
          </a:solidFill>
        </a:ln>
      </dgm:spPr>
      <dgm:t>
        <a:bodyPr/>
        <a:lstStyle/>
        <a:p>
          <a:r>
            <a:rPr lang="tr-TR" dirty="0" err="1">
              <a:solidFill>
                <a:srgbClr val="C2996C"/>
              </a:solidFill>
            </a:rPr>
            <a:t>Numerical</a:t>
          </a:r>
          <a:r>
            <a:rPr lang="tr-TR" dirty="0">
              <a:solidFill>
                <a:srgbClr val="C2996C"/>
              </a:solidFill>
            </a:rPr>
            <a:t> Data</a:t>
          </a:r>
          <a:endParaRPr lang="en-US" dirty="0">
            <a:solidFill>
              <a:srgbClr val="C2996C"/>
            </a:solidFill>
          </a:endParaRPr>
        </a:p>
      </dgm:t>
    </dgm:pt>
    <dgm:pt modelId="{0DDAED60-E9D4-4750-8701-8161DE6AA822}" type="parTrans" cxnId="{CC452BEB-C989-471C-A0D3-69E51B7694AF}">
      <dgm:prSet/>
      <dgm:spPr/>
      <dgm:t>
        <a:bodyPr/>
        <a:lstStyle/>
        <a:p>
          <a:endParaRPr lang="en-US"/>
        </a:p>
      </dgm:t>
    </dgm:pt>
    <dgm:pt modelId="{0B8A0D88-5151-42E5-84FA-F938612A6060}" type="sibTrans" cxnId="{CC452BEB-C989-471C-A0D3-69E51B7694AF}">
      <dgm:prSet/>
      <dgm:spPr/>
      <dgm:t>
        <a:bodyPr/>
        <a:lstStyle/>
        <a:p>
          <a:endParaRPr lang="en-US"/>
        </a:p>
      </dgm:t>
    </dgm:pt>
    <dgm:pt modelId="{A508C664-4C4B-4FD0-AFCC-BFD07BC6CE7B}">
      <dgm:prSet phldrT="[Metin]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tr-TR" dirty="0" err="1">
              <a:solidFill>
                <a:srgbClr val="003258"/>
              </a:solidFill>
            </a:rPr>
            <a:t>Continuous</a:t>
          </a:r>
          <a:r>
            <a:rPr lang="tr-TR" dirty="0">
              <a:solidFill>
                <a:srgbClr val="003258"/>
              </a:solidFill>
            </a:rPr>
            <a:t> </a:t>
          </a:r>
        </a:p>
        <a:p>
          <a:r>
            <a:rPr lang="tr-TR" dirty="0" err="1">
              <a:solidFill>
                <a:srgbClr val="003258"/>
              </a:solidFill>
            </a:rPr>
            <a:t>Ex</a:t>
          </a:r>
          <a:r>
            <a:rPr lang="tr-TR" dirty="0">
              <a:solidFill>
                <a:srgbClr val="003258"/>
              </a:solidFill>
            </a:rPr>
            <a:t>: 3.141, 2.71</a:t>
          </a:r>
          <a:endParaRPr lang="en-US" dirty="0">
            <a:solidFill>
              <a:srgbClr val="003258"/>
            </a:solidFill>
          </a:endParaRPr>
        </a:p>
      </dgm:t>
    </dgm:pt>
    <dgm:pt modelId="{6FC5B5BC-6FC0-44CA-A78B-A288567B6192}" type="parTrans" cxnId="{55E12368-6D85-434A-A10B-C6FDA87A7808}">
      <dgm:prSet/>
      <dgm:spPr/>
      <dgm:t>
        <a:bodyPr/>
        <a:lstStyle/>
        <a:p>
          <a:endParaRPr lang="en-US"/>
        </a:p>
      </dgm:t>
    </dgm:pt>
    <dgm:pt modelId="{E423B3A6-5E2C-4C60-864B-4FCA294C4522}" type="sibTrans" cxnId="{55E12368-6D85-434A-A10B-C6FDA87A7808}">
      <dgm:prSet/>
      <dgm:spPr/>
      <dgm:t>
        <a:bodyPr/>
        <a:lstStyle/>
        <a:p>
          <a:endParaRPr lang="en-US"/>
        </a:p>
      </dgm:t>
    </dgm:pt>
    <dgm:pt modelId="{4E628D63-DC4A-48ED-85AA-EECC4800C779}">
      <dgm:prSet phldrT="[Metin]"/>
      <dgm:spPr/>
      <dgm:t>
        <a:bodyPr/>
        <a:lstStyle/>
        <a:p>
          <a:r>
            <a:rPr lang="tr-TR" dirty="0" err="1">
              <a:solidFill>
                <a:srgbClr val="003258"/>
              </a:solidFill>
            </a:rPr>
            <a:t>Discrete</a:t>
          </a:r>
          <a:r>
            <a:rPr lang="tr-TR" dirty="0">
              <a:solidFill>
                <a:srgbClr val="003258"/>
              </a:solidFill>
            </a:rPr>
            <a:t> </a:t>
          </a:r>
        </a:p>
        <a:p>
          <a:r>
            <a:rPr lang="tr-TR" dirty="0" err="1">
              <a:solidFill>
                <a:srgbClr val="003258"/>
              </a:solidFill>
            </a:rPr>
            <a:t>Ex</a:t>
          </a:r>
          <a:r>
            <a:rPr lang="tr-TR" dirty="0">
              <a:solidFill>
                <a:srgbClr val="003258"/>
              </a:solidFill>
            </a:rPr>
            <a:t>: 1,2,3,..</a:t>
          </a:r>
          <a:endParaRPr lang="en-US" dirty="0">
            <a:solidFill>
              <a:srgbClr val="003258"/>
            </a:solidFill>
          </a:endParaRPr>
        </a:p>
      </dgm:t>
    </dgm:pt>
    <dgm:pt modelId="{E57B4B3A-A4A3-414D-BFC9-47DEEB889701}" type="parTrans" cxnId="{1BC0E170-E7B9-4801-8FE7-EFF7B7C56F0B}">
      <dgm:prSet/>
      <dgm:spPr/>
      <dgm:t>
        <a:bodyPr/>
        <a:lstStyle/>
        <a:p>
          <a:endParaRPr lang="en-US"/>
        </a:p>
      </dgm:t>
    </dgm:pt>
    <dgm:pt modelId="{E332022F-393A-40F1-ACB9-19A877A7BCB2}" type="sibTrans" cxnId="{1BC0E170-E7B9-4801-8FE7-EFF7B7C56F0B}">
      <dgm:prSet/>
      <dgm:spPr/>
      <dgm:t>
        <a:bodyPr/>
        <a:lstStyle/>
        <a:p>
          <a:endParaRPr lang="en-US"/>
        </a:p>
      </dgm:t>
    </dgm:pt>
    <dgm:pt modelId="{F8BE3AB8-5D47-444E-AAA8-739A707CD259}">
      <dgm:prSet phldrT="[Metin]"/>
      <dgm:spPr>
        <a:solidFill>
          <a:srgbClr val="4C4C4C"/>
        </a:solidFill>
        <a:ln>
          <a:solidFill>
            <a:srgbClr val="C2996C"/>
          </a:solidFill>
        </a:ln>
      </dgm:spPr>
      <dgm:t>
        <a:bodyPr/>
        <a:lstStyle/>
        <a:p>
          <a:r>
            <a:rPr lang="tr-TR" dirty="0" err="1">
              <a:solidFill>
                <a:srgbClr val="C2996C"/>
              </a:solidFill>
            </a:rPr>
            <a:t>Categorical</a:t>
          </a:r>
          <a:r>
            <a:rPr lang="tr-TR" dirty="0">
              <a:solidFill>
                <a:srgbClr val="C2996C"/>
              </a:solidFill>
            </a:rPr>
            <a:t> Data</a:t>
          </a:r>
          <a:endParaRPr lang="en-US" dirty="0">
            <a:solidFill>
              <a:srgbClr val="C2996C"/>
            </a:solidFill>
          </a:endParaRPr>
        </a:p>
      </dgm:t>
    </dgm:pt>
    <dgm:pt modelId="{27082E69-DBF0-40C9-AE56-0B0CDBFD4F40}" type="parTrans" cxnId="{E63373EF-AC42-41F6-8E76-0223C58E76E2}">
      <dgm:prSet/>
      <dgm:spPr/>
      <dgm:t>
        <a:bodyPr/>
        <a:lstStyle/>
        <a:p>
          <a:endParaRPr lang="en-US"/>
        </a:p>
      </dgm:t>
    </dgm:pt>
    <dgm:pt modelId="{D4CBD30B-4B18-446A-913C-B0B6C740021E}" type="sibTrans" cxnId="{E63373EF-AC42-41F6-8E76-0223C58E76E2}">
      <dgm:prSet/>
      <dgm:spPr/>
      <dgm:t>
        <a:bodyPr/>
        <a:lstStyle/>
        <a:p>
          <a:endParaRPr lang="en-US"/>
        </a:p>
      </dgm:t>
    </dgm:pt>
    <dgm:pt modelId="{90A9DD82-EB0D-439B-AC6A-1AF5C6141006}">
      <dgm:prSet phldrT="[Metin]"/>
      <dgm:spPr/>
      <dgm:t>
        <a:bodyPr/>
        <a:lstStyle/>
        <a:p>
          <a:r>
            <a:rPr lang="tr-TR" dirty="0" err="1">
              <a:solidFill>
                <a:srgbClr val="003258"/>
              </a:solidFill>
            </a:rPr>
            <a:t>Ordinal</a:t>
          </a:r>
          <a:r>
            <a:rPr lang="tr-TR" dirty="0">
              <a:solidFill>
                <a:srgbClr val="003258"/>
              </a:solidFill>
            </a:rPr>
            <a:t> (</a:t>
          </a:r>
          <a:r>
            <a:rPr lang="tr-TR" dirty="0" err="1">
              <a:solidFill>
                <a:srgbClr val="003258"/>
              </a:solidFill>
            </a:rPr>
            <a:t>order</a:t>
          </a:r>
          <a:r>
            <a:rPr lang="tr-TR" dirty="0">
              <a:solidFill>
                <a:srgbClr val="003258"/>
              </a:solidFill>
            </a:rPr>
            <a:t>)</a:t>
          </a:r>
        </a:p>
        <a:p>
          <a:r>
            <a:rPr lang="tr-TR" dirty="0" err="1">
              <a:solidFill>
                <a:srgbClr val="003258"/>
              </a:solidFill>
            </a:rPr>
            <a:t>Ex</a:t>
          </a:r>
          <a:r>
            <a:rPr lang="tr-TR" dirty="0">
              <a:solidFill>
                <a:srgbClr val="003258"/>
              </a:solidFill>
            </a:rPr>
            <a:t>: </a:t>
          </a:r>
          <a:r>
            <a:rPr lang="tr-TR" dirty="0" err="1">
              <a:solidFill>
                <a:srgbClr val="003258"/>
              </a:solidFill>
            </a:rPr>
            <a:t>Mood</a:t>
          </a:r>
          <a:endParaRPr lang="en-US" dirty="0">
            <a:solidFill>
              <a:srgbClr val="003258"/>
            </a:solidFill>
          </a:endParaRPr>
        </a:p>
      </dgm:t>
    </dgm:pt>
    <dgm:pt modelId="{C0F9E19E-E370-4BA3-803C-1D3F0401CFB5}" type="parTrans" cxnId="{5824A6C1-7641-4FCE-BC86-E80F7ED00F54}">
      <dgm:prSet/>
      <dgm:spPr/>
      <dgm:t>
        <a:bodyPr/>
        <a:lstStyle/>
        <a:p>
          <a:endParaRPr lang="en-US"/>
        </a:p>
      </dgm:t>
    </dgm:pt>
    <dgm:pt modelId="{38F5FB46-C22D-4016-8509-F931B539F24F}" type="sibTrans" cxnId="{5824A6C1-7641-4FCE-BC86-E80F7ED00F54}">
      <dgm:prSet/>
      <dgm:spPr/>
      <dgm:t>
        <a:bodyPr/>
        <a:lstStyle/>
        <a:p>
          <a:endParaRPr lang="en-US"/>
        </a:p>
      </dgm:t>
    </dgm:pt>
    <dgm:pt modelId="{E1C2FFB3-01E4-4662-8CD3-7D91C2361CE0}">
      <dgm:prSet phldrT="[Metin]"/>
      <dgm:spPr/>
      <dgm:t>
        <a:bodyPr/>
        <a:lstStyle/>
        <a:p>
          <a:r>
            <a:rPr lang="tr-TR" dirty="0">
              <a:solidFill>
                <a:srgbClr val="003258"/>
              </a:solidFill>
            </a:rPr>
            <a:t>Nominal (</a:t>
          </a:r>
          <a:r>
            <a:rPr lang="tr-TR" dirty="0" err="1">
              <a:solidFill>
                <a:srgbClr val="003258"/>
              </a:solidFill>
            </a:rPr>
            <a:t>no</a:t>
          </a:r>
          <a:r>
            <a:rPr lang="tr-TR" dirty="0">
              <a:solidFill>
                <a:srgbClr val="003258"/>
              </a:solidFill>
            </a:rPr>
            <a:t> </a:t>
          </a:r>
          <a:r>
            <a:rPr lang="tr-TR" dirty="0" err="1">
              <a:solidFill>
                <a:srgbClr val="003258"/>
              </a:solidFill>
            </a:rPr>
            <a:t>order</a:t>
          </a:r>
          <a:r>
            <a:rPr lang="tr-TR" dirty="0">
              <a:solidFill>
                <a:srgbClr val="003258"/>
              </a:solidFill>
            </a:rPr>
            <a:t>)</a:t>
          </a:r>
        </a:p>
        <a:p>
          <a:r>
            <a:rPr lang="tr-TR" dirty="0" err="1">
              <a:solidFill>
                <a:srgbClr val="003258"/>
              </a:solidFill>
            </a:rPr>
            <a:t>Ex</a:t>
          </a:r>
          <a:r>
            <a:rPr lang="tr-TR" dirty="0">
              <a:solidFill>
                <a:srgbClr val="003258"/>
              </a:solidFill>
            </a:rPr>
            <a:t>: </a:t>
          </a:r>
          <a:r>
            <a:rPr lang="tr-TR" dirty="0" err="1">
              <a:solidFill>
                <a:srgbClr val="003258"/>
              </a:solidFill>
            </a:rPr>
            <a:t>Color</a:t>
          </a:r>
          <a:endParaRPr lang="en-US" dirty="0">
            <a:solidFill>
              <a:srgbClr val="003258"/>
            </a:solidFill>
          </a:endParaRPr>
        </a:p>
      </dgm:t>
    </dgm:pt>
    <dgm:pt modelId="{A093D25A-5131-42F8-8BC7-FFB13AA50E60}" type="parTrans" cxnId="{F7922895-CB21-4727-91BB-C874DE919322}">
      <dgm:prSet/>
      <dgm:spPr/>
      <dgm:t>
        <a:bodyPr/>
        <a:lstStyle/>
        <a:p>
          <a:endParaRPr lang="en-US"/>
        </a:p>
      </dgm:t>
    </dgm:pt>
    <dgm:pt modelId="{E03B0CA9-0809-4871-A05D-34C0280F4820}" type="sibTrans" cxnId="{F7922895-CB21-4727-91BB-C874DE919322}">
      <dgm:prSet/>
      <dgm:spPr/>
      <dgm:t>
        <a:bodyPr/>
        <a:lstStyle/>
        <a:p>
          <a:endParaRPr lang="en-US"/>
        </a:p>
      </dgm:t>
    </dgm:pt>
    <dgm:pt modelId="{594ABF13-E14D-4FB1-AE97-779069E5E9B9}" type="pres">
      <dgm:prSet presAssocID="{4EAFCBBF-E3A5-4972-A4B3-6B949D9811C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4960F98-E48B-46DC-88ED-825A0415C9DF}" type="pres">
      <dgm:prSet presAssocID="{BBE82C1B-2849-43A1-960E-0855042853B4}" presName="root" presStyleCnt="0"/>
      <dgm:spPr/>
    </dgm:pt>
    <dgm:pt modelId="{1C9F80E0-6F52-4946-A350-E12011E92EA1}" type="pres">
      <dgm:prSet presAssocID="{BBE82C1B-2849-43A1-960E-0855042853B4}" presName="rootComposite" presStyleCnt="0"/>
      <dgm:spPr/>
    </dgm:pt>
    <dgm:pt modelId="{8452DBBA-E33C-4722-B01D-D3198554E71B}" type="pres">
      <dgm:prSet presAssocID="{BBE82C1B-2849-43A1-960E-0855042853B4}" presName="rootText" presStyleLbl="node1" presStyleIdx="0" presStyleCnt="2" custLinFactNeighborX="-42914" custLinFactNeighborY="3257"/>
      <dgm:spPr/>
    </dgm:pt>
    <dgm:pt modelId="{B5209521-3E50-4210-8CB3-A2632DD26007}" type="pres">
      <dgm:prSet presAssocID="{BBE82C1B-2849-43A1-960E-0855042853B4}" presName="rootConnector" presStyleLbl="node1" presStyleIdx="0" presStyleCnt="2"/>
      <dgm:spPr/>
    </dgm:pt>
    <dgm:pt modelId="{2F6D5CBA-F321-4454-88ED-A10CCF9D6932}" type="pres">
      <dgm:prSet presAssocID="{BBE82C1B-2849-43A1-960E-0855042853B4}" presName="childShape" presStyleCnt="0"/>
      <dgm:spPr/>
    </dgm:pt>
    <dgm:pt modelId="{73EF759B-3B81-496B-AFF2-FFCDEBA1D03B}" type="pres">
      <dgm:prSet presAssocID="{6FC5B5BC-6FC0-44CA-A78B-A288567B6192}" presName="Name13" presStyleLbl="parChTrans1D2" presStyleIdx="0" presStyleCnt="4"/>
      <dgm:spPr/>
    </dgm:pt>
    <dgm:pt modelId="{53A1DBBB-D0C6-4B45-98BB-41177C029C2D}" type="pres">
      <dgm:prSet presAssocID="{A508C664-4C4B-4FD0-AFCC-BFD07BC6CE7B}" presName="childText" presStyleLbl="bgAcc1" presStyleIdx="0" presStyleCnt="4">
        <dgm:presLayoutVars>
          <dgm:bulletEnabled val="1"/>
        </dgm:presLayoutVars>
      </dgm:prSet>
      <dgm:spPr/>
    </dgm:pt>
    <dgm:pt modelId="{999D480C-60A3-4E71-AC3E-766E12408F0A}" type="pres">
      <dgm:prSet presAssocID="{E57B4B3A-A4A3-414D-BFC9-47DEEB889701}" presName="Name13" presStyleLbl="parChTrans1D2" presStyleIdx="1" presStyleCnt="4"/>
      <dgm:spPr/>
    </dgm:pt>
    <dgm:pt modelId="{61C6AC2B-B92C-44F8-9608-0DFC78DC4596}" type="pres">
      <dgm:prSet presAssocID="{4E628D63-DC4A-48ED-85AA-EECC4800C779}" presName="childText" presStyleLbl="bgAcc1" presStyleIdx="1" presStyleCnt="4">
        <dgm:presLayoutVars>
          <dgm:bulletEnabled val="1"/>
        </dgm:presLayoutVars>
      </dgm:prSet>
      <dgm:spPr/>
    </dgm:pt>
    <dgm:pt modelId="{7674B1AB-E74B-4B78-A2CE-4B5403C5A2EB}" type="pres">
      <dgm:prSet presAssocID="{F8BE3AB8-5D47-444E-AAA8-739A707CD259}" presName="root" presStyleCnt="0"/>
      <dgm:spPr/>
    </dgm:pt>
    <dgm:pt modelId="{DF15DF7C-A12B-43E9-A57F-309E4F6FE562}" type="pres">
      <dgm:prSet presAssocID="{F8BE3AB8-5D47-444E-AAA8-739A707CD259}" presName="rootComposite" presStyleCnt="0"/>
      <dgm:spPr/>
    </dgm:pt>
    <dgm:pt modelId="{DC7F8BC1-67AB-4B95-95BF-7CACE0B46730}" type="pres">
      <dgm:prSet presAssocID="{F8BE3AB8-5D47-444E-AAA8-739A707CD259}" presName="rootText" presStyleLbl="node1" presStyleIdx="1" presStyleCnt="2" custLinFactNeighborX="1225" custLinFactNeighborY="3257"/>
      <dgm:spPr/>
    </dgm:pt>
    <dgm:pt modelId="{E955CDDC-2C34-4A07-9D68-A8936AC4B18B}" type="pres">
      <dgm:prSet presAssocID="{F8BE3AB8-5D47-444E-AAA8-739A707CD259}" presName="rootConnector" presStyleLbl="node1" presStyleIdx="1" presStyleCnt="2"/>
      <dgm:spPr/>
    </dgm:pt>
    <dgm:pt modelId="{80E1ECC9-C3C6-416C-ACF3-2781BC65FDA7}" type="pres">
      <dgm:prSet presAssocID="{F8BE3AB8-5D47-444E-AAA8-739A707CD259}" presName="childShape" presStyleCnt="0"/>
      <dgm:spPr/>
    </dgm:pt>
    <dgm:pt modelId="{D7A324B3-31DC-472A-93A9-8FFFC9C71B41}" type="pres">
      <dgm:prSet presAssocID="{C0F9E19E-E370-4BA3-803C-1D3F0401CFB5}" presName="Name13" presStyleLbl="parChTrans1D2" presStyleIdx="2" presStyleCnt="4"/>
      <dgm:spPr/>
    </dgm:pt>
    <dgm:pt modelId="{64B02DD8-A398-4EA1-B4C8-13B699414F79}" type="pres">
      <dgm:prSet presAssocID="{90A9DD82-EB0D-439B-AC6A-1AF5C6141006}" presName="childText" presStyleLbl="bgAcc1" presStyleIdx="2" presStyleCnt="4" custLinFactNeighborX="54949" custLinFactNeighborY="-638">
        <dgm:presLayoutVars>
          <dgm:bulletEnabled val="1"/>
        </dgm:presLayoutVars>
      </dgm:prSet>
      <dgm:spPr/>
    </dgm:pt>
    <dgm:pt modelId="{2FBEDF4C-AD14-4DB8-B87E-D66E9863F52E}" type="pres">
      <dgm:prSet presAssocID="{A093D25A-5131-42F8-8BC7-FFB13AA50E60}" presName="Name13" presStyleLbl="parChTrans1D2" presStyleIdx="3" presStyleCnt="4"/>
      <dgm:spPr/>
    </dgm:pt>
    <dgm:pt modelId="{93D7BB7E-78E0-4C0F-B386-5E27F391967B}" type="pres">
      <dgm:prSet presAssocID="{E1C2FFB3-01E4-4662-8CD3-7D91C2361CE0}" presName="childText" presStyleLbl="bgAcc1" presStyleIdx="3" presStyleCnt="4" custLinFactNeighborX="54949" custLinFactNeighborY="7">
        <dgm:presLayoutVars>
          <dgm:bulletEnabled val="1"/>
        </dgm:presLayoutVars>
      </dgm:prSet>
      <dgm:spPr/>
    </dgm:pt>
  </dgm:ptLst>
  <dgm:cxnLst>
    <dgm:cxn modelId="{260B0F01-9D89-44C0-ADDD-6B4999DAB6E0}" type="presOf" srcId="{6FC5B5BC-6FC0-44CA-A78B-A288567B6192}" destId="{73EF759B-3B81-496B-AFF2-FFCDEBA1D03B}" srcOrd="0" destOrd="0" presId="urn:microsoft.com/office/officeart/2005/8/layout/hierarchy3"/>
    <dgm:cxn modelId="{304DD812-5616-4C2A-98DC-B657DE7EA8AA}" type="presOf" srcId="{BBE82C1B-2849-43A1-960E-0855042853B4}" destId="{8452DBBA-E33C-4722-B01D-D3198554E71B}" srcOrd="0" destOrd="0" presId="urn:microsoft.com/office/officeart/2005/8/layout/hierarchy3"/>
    <dgm:cxn modelId="{4904E920-C35D-414E-B82D-E944637E698F}" type="presOf" srcId="{F8BE3AB8-5D47-444E-AAA8-739A707CD259}" destId="{E955CDDC-2C34-4A07-9D68-A8936AC4B18B}" srcOrd="1" destOrd="0" presId="urn:microsoft.com/office/officeart/2005/8/layout/hierarchy3"/>
    <dgm:cxn modelId="{845CF82F-C78C-4DA3-BE9A-E7ECA1EFA3AC}" type="presOf" srcId="{BBE82C1B-2849-43A1-960E-0855042853B4}" destId="{B5209521-3E50-4210-8CB3-A2632DD26007}" srcOrd="1" destOrd="0" presId="urn:microsoft.com/office/officeart/2005/8/layout/hierarchy3"/>
    <dgm:cxn modelId="{507C0640-A217-4136-A4B3-FDD22D9EEF77}" type="presOf" srcId="{C0F9E19E-E370-4BA3-803C-1D3F0401CFB5}" destId="{D7A324B3-31DC-472A-93A9-8FFFC9C71B41}" srcOrd="0" destOrd="0" presId="urn:microsoft.com/office/officeart/2005/8/layout/hierarchy3"/>
    <dgm:cxn modelId="{D040BA61-5EB0-43AF-A3F0-895CF9CCCB1A}" type="presOf" srcId="{E1C2FFB3-01E4-4662-8CD3-7D91C2361CE0}" destId="{93D7BB7E-78E0-4C0F-B386-5E27F391967B}" srcOrd="0" destOrd="0" presId="urn:microsoft.com/office/officeart/2005/8/layout/hierarchy3"/>
    <dgm:cxn modelId="{55E12368-6D85-434A-A10B-C6FDA87A7808}" srcId="{BBE82C1B-2849-43A1-960E-0855042853B4}" destId="{A508C664-4C4B-4FD0-AFCC-BFD07BC6CE7B}" srcOrd="0" destOrd="0" parTransId="{6FC5B5BC-6FC0-44CA-A78B-A288567B6192}" sibTransId="{E423B3A6-5E2C-4C60-864B-4FCA294C4522}"/>
    <dgm:cxn modelId="{1BC0E170-E7B9-4801-8FE7-EFF7B7C56F0B}" srcId="{BBE82C1B-2849-43A1-960E-0855042853B4}" destId="{4E628D63-DC4A-48ED-85AA-EECC4800C779}" srcOrd="1" destOrd="0" parTransId="{E57B4B3A-A4A3-414D-BFC9-47DEEB889701}" sibTransId="{E332022F-393A-40F1-ACB9-19A877A7BCB2}"/>
    <dgm:cxn modelId="{B2F20D73-AC19-43C5-9FD2-B5F5DE31924C}" type="presOf" srcId="{A508C664-4C4B-4FD0-AFCC-BFD07BC6CE7B}" destId="{53A1DBBB-D0C6-4B45-98BB-41177C029C2D}" srcOrd="0" destOrd="0" presId="urn:microsoft.com/office/officeart/2005/8/layout/hierarchy3"/>
    <dgm:cxn modelId="{F7922895-CB21-4727-91BB-C874DE919322}" srcId="{F8BE3AB8-5D47-444E-AAA8-739A707CD259}" destId="{E1C2FFB3-01E4-4662-8CD3-7D91C2361CE0}" srcOrd="1" destOrd="0" parTransId="{A093D25A-5131-42F8-8BC7-FFB13AA50E60}" sibTransId="{E03B0CA9-0809-4871-A05D-34C0280F4820}"/>
    <dgm:cxn modelId="{AF1206A4-3FBF-4A94-B388-182E5EFB9BDF}" type="presOf" srcId="{4E628D63-DC4A-48ED-85AA-EECC4800C779}" destId="{61C6AC2B-B92C-44F8-9608-0DFC78DC4596}" srcOrd="0" destOrd="0" presId="urn:microsoft.com/office/officeart/2005/8/layout/hierarchy3"/>
    <dgm:cxn modelId="{5824A6C1-7641-4FCE-BC86-E80F7ED00F54}" srcId="{F8BE3AB8-5D47-444E-AAA8-739A707CD259}" destId="{90A9DD82-EB0D-439B-AC6A-1AF5C6141006}" srcOrd="0" destOrd="0" parTransId="{C0F9E19E-E370-4BA3-803C-1D3F0401CFB5}" sibTransId="{38F5FB46-C22D-4016-8509-F931B539F24F}"/>
    <dgm:cxn modelId="{12883CC4-6635-40F8-8306-9191D980B1C6}" type="presOf" srcId="{90A9DD82-EB0D-439B-AC6A-1AF5C6141006}" destId="{64B02DD8-A398-4EA1-B4C8-13B699414F79}" srcOrd="0" destOrd="0" presId="urn:microsoft.com/office/officeart/2005/8/layout/hierarchy3"/>
    <dgm:cxn modelId="{2713C3C6-4EB6-418E-8A0A-3E832136FFBC}" type="presOf" srcId="{4EAFCBBF-E3A5-4972-A4B3-6B949D9811CB}" destId="{594ABF13-E14D-4FB1-AE97-779069E5E9B9}" srcOrd="0" destOrd="0" presId="urn:microsoft.com/office/officeart/2005/8/layout/hierarchy3"/>
    <dgm:cxn modelId="{E7D5CADA-5CFC-4D23-A08F-DA123CA5F022}" type="presOf" srcId="{E57B4B3A-A4A3-414D-BFC9-47DEEB889701}" destId="{999D480C-60A3-4E71-AC3E-766E12408F0A}" srcOrd="0" destOrd="0" presId="urn:microsoft.com/office/officeart/2005/8/layout/hierarchy3"/>
    <dgm:cxn modelId="{31229CDC-16B1-4C75-87E7-B0959E677E5B}" type="presOf" srcId="{A093D25A-5131-42F8-8BC7-FFB13AA50E60}" destId="{2FBEDF4C-AD14-4DB8-B87E-D66E9863F52E}" srcOrd="0" destOrd="0" presId="urn:microsoft.com/office/officeart/2005/8/layout/hierarchy3"/>
    <dgm:cxn modelId="{DD151CEB-131A-490D-A5AF-28B4748B5AEE}" type="presOf" srcId="{F8BE3AB8-5D47-444E-AAA8-739A707CD259}" destId="{DC7F8BC1-67AB-4B95-95BF-7CACE0B46730}" srcOrd="0" destOrd="0" presId="urn:microsoft.com/office/officeart/2005/8/layout/hierarchy3"/>
    <dgm:cxn modelId="{CC452BEB-C989-471C-A0D3-69E51B7694AF}" srcId="{4EAFCBBF-E3A5-4972-A4B3-6B949D9811CB}" destId="{BBE82C1B-2849-43A1-960E-0855042853B4}" srcOrd="0" destOrd="0" parTransId="{0DDAED60-E9D4-4750-8701-8161DE6AA822}" sibTransId="{0B8A0D88-5151-42E5-84FA-F938612A6060}"/>
    <dgm:cxn modelId="{E63373EF-AC42-41F6-8E76-0223C58E76E2}" srcId="{4EAFCBBF-E3A5-4972-A4B3-6B949D9811CB}" destId="{F8BE3AB8-5D47-444E-AAA8-739A707CD259}" srcOrd="1" destOrd="0" parTransId="{27082E69-DBF0-40C9-AE56-0B0CDBFD4F40}" sibTransId="{D4CBD30B-4B18-446A-913C-B0B6C740021E}"/>
    <dgm:cxn modelId="{511F136B-AEBA-4407-8D1B-41B10809790C}" type="presParOf" srcId="{594ABF13-E14D-4FB1-AE97-779069E5E9B9}" destId="{C4960F98-E48B-46DC-88ED-825A0415C9DF}" srcOrd="0" destOrd="0" presId="urn:microsoft.com/office/officeart/2005/8/layout/hierarchy3"/>
    <dgm:cxn modelId="{0C627AB1-A7D3-40CB-B777-6FB64B8D24FB}" type="presParOf" srcId="{C4960F98-E48B-46DC-88ED-825A0415C9DF}" destId="{1C9F80E0-6F52-4946-A350-E12011E92EA1}" srcOrd="0" destOrd="0" presId="urn:microsoft.com/office/officeart/2005/8/layout/hierarchy3"/>
    <dgm:cxn modelId="{E22AD803-10CD-4793-A559-3D75113022DA}" type="presParOf" srcId="{1C9F80E0-6F52-4946-A350-E12011E92EA1}" destId="{8452DBBA-E33C-4722-B01D-D3198554E71B}" srcOrd="0" destOrd="0" presId="urn:microsoft.com/office/officeart/2005/8/layout/hierarchy3"/>
    <dgm:cxn modelId="{81001B9D-3634-49B3-A33A-D605D3499719}" type="presParOf" srcId="{1C9F80E0-6F52-4946-A350-E12011E92EA1}" destId="{B5209521-3E50-4210-8CB3-A2632DD26007}" srcOrd="1" destOrd="0" presId="urn:microsoft.com/office/officeart/2005/8/layout/hierarchy3"/>
    <dgm:cxn modelId="{ED6C2496-5FC4-4FD8-931D-F8772A40BBC9}" type="presParOf" srcId="{C4960F98-E48B-46DC-88ED-825A0415C9DF}" destId="{2F6D5CBA-F321-4454-88ED-A10CCF9D6932}" srcOrd="1" destOrd="0" presId="urn:microsoft.com/office/officeart/2005/8/layout/hierarchy3"/>
    <dgm:cxn modelId="{97D0AA02-6C5D-476E-885B-0074B4223941}" type="presParOf" srcId="{2F6D5CBA-F321-4454-88ED-A10CCF9D6932}" destId="{73EF759B-3B81-496B-AFF2-FFCDEBA1D03B}" srcOrd="0" destOrd="0" presId="urn:microsoft.com/office/officeart/2005/8/layout/hierarchy3"/>
    <dgm:cxn modelId="{753B8CC8-A86F-47EA-922A-245F54CEA58B}" type="presParOf" srcId="{2F6D5CBA-F321-4454-88ED-A10CCF9D6932}" destId="{53A1DBBB-D0C6-4B45-98BB-41177C029C2D}" srcOrd="1" destOrd="0" presId="urn:microsoft.com/office/officeart/2005/8/layout/hierarchy3"/>
    <dgm:cxn modelId="{D7DB06F3-380B-4DE4-AC3B-09CC3F2B9705}" type="presParOf" srcId="{2F6D5CBA-F321-4454-88ED-A10CCF9D6932}" destId="{999D480C-60A3-4E71-AC3E-766E12408F0A}" srcOrd="2" destOrd="0" presId="urn:microsoft.com/office/officeart/2005/8/layout/hierarchy3"/>
    <dgm:cxn modelId="{388E842D-FDEF-4B25-AAEC-BC16886F16F7}" type="presParOf" srcId="{2F6D5CBA-F321-4454-88ED-A10CCF9D6932}" destId="{61C6AC2B-B92C-44F8-9608-0DFC78DC4596}" srcOrd="3" destOrd="0" presId="urn:microsoft.com/office/officeart/2005/8/layout/hierarchy3"/>
    <dgm:cxn modelId="{05CA9C4A-38DF-4268-B78C-9F97CB4DFA12}" type="presParOf" srcId="{594ABF13-E14D-4FB1-AE97-779069E5E9B9}" destId="{7674B1AB-E74B-4B78-A2CE-4B5403C5A2EB}" srcOrd="1" destOrd="0" presId="urn:microsoft.com/office/officeart/2005/8/layout/hierarchy3"/>
    <dgm:cxn modelId="{27350877-E360-4538-8EA3-44E9353B1C4E}" type="presParOf" srcId="{7674B1AB-E74B-4B78-A2CE-4B5403C5A2EB}" destId="{DF15DF7C-A12B-43E9-A57F-309E4F6FE562}" srcOrd="0" destOrd="0" presId="urn:microsoft.com/office/officeart/2005/8/layout/hierarchy3"/>
    <dgm:cxn modelId="{FD794F25-6FA9-4809-BAF4-4A1E0A424ECB}" type="presParOf" srcId="{DF15DF7C-A12B-43E9-A57F-309E4F6FE562}" destId="{DC7F8BC1-67AB-4B95-95BF-7CACE0B46730}" srcOrd="0" destOrd="0" presId="urn:microsoft.com/office/officeart/2005/8/layout/hierarchy3"/>
    <dgm:cxn modelId="{93A34B62-233B-46CC-9493-9710113B0601}" type="presParOf" srcId="{DF15DF7C-A12B-43E9-A57F-309E4F6FE562}" destId="{E955CDDC-2C34-4A07-9D68-A8936AC4B18B}" srcOrd="1" destOrd="0" presId="urn:microsoft.com/office/officeart/2005/8/layout/hierarchy3"/>
    <dgm:cxn modelId="{7886CFFB-45E2-420D-8833-8EF9F8A4E8EC}" type="presParOf" srcId="{7674B1AB-E74B-4B78-A2CE-4B5403C5A2EB}" destId="{80E1ECC9-C3C6-416C-ACF3-2781BC65FDA7}" srcOrd="1" destOrd="0" presId="urn:microsoft.com/office/officeart/2005/8/layout/hierarchy3"/>
    <dgm:cxn modelId="{38980E4E-F770-4030-814D-2A157985EB26}" type="presParOf" srcId="{80E1ECC9-C3C6-416C-ACF3-2781BC65FDA7}" destId="{D7A324B3-31DC-472A-93A9-8FFFC9C71B41}" srcOrd="0" destOrd="0" presId="urn:microsoft.com/office/officeart/2005/8/layout/hierarchy3"/>
    <dgm:cxn modelId="{75526CF9-A529-4F55-948C-B885DD54C352}" type="presParOf" srcId="{80E1ECC9-C3C6-416C-ACF3-2781BC65FDA7}" destId="{64B02DD8-A398-4EA1-B4C8-13B699414F79}" srcOrd="1" destOrd="0" presId="urn:microsoft.com/office/officeart/2005/8/layout/hierarchy3"/>
    <dgm:cxn modelId="{844841FB-4369-489F-87F2-1E46D33F7F50}" type="presParOf" srcId="{80E1ECC9-C3C6-416C-ACF3-2781BC65FDA7}" destId="{2FBEDF4C-AD14-4DB8-B87E-D66E9863F52E}" srcOrd="2" destOrd="0" presId="urn:microsoft.com/office/officeart/2005/8/layout/hierarchy3"/>
    <dgm:cxn modelId="{9EFFFBBF-B603-4CAB-9593-88CB01466483}" type="presParOf" srcId="{80E1ECC9-C3C6-416C-ACF3-2781BC65FDA7}" destId="{93D7BB7E-78E0-4C0F-B386-5E27F391967B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AFCBBF-E3A5-4972-A4B3-6B949D9811CB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BE82C1B-2849-43A1-960E-0855042853B4}">
      <dgm:prSet phldrT="[Metin]"/>
      <dgm:spPr>
        <a:solidFill>
          <a:srgbClr val="4C4C4C"/>
        </a:solidFill>
        <a:ln>
          <a:solidFill>
            <a:srgbClr val="C2996C"/>
          </a:solidFill>
        </a:ln>
      </dgm:spPr>
      <dgm:t>
        <a:bodyPr/>
        <a:lstStyle/>
        <a:p>
          <a:r>
            <a:rPr lang="tr-TR" dirty="0" err="1">
              <a:solidFill>
                <a:srgbClr val="C2996C"/>
              </a:solidFill>
            </a:rPr>
            <a:t>Numerical</a:t>
          </a:r>
          <a:r>
            <a:rPr lang="tr-TR" dirty="0">
              <a:solidFill>
                <a:srgbClr val="C2996C"/>
              </a:solidFill>
            </a:rPr>
            <a:t> Data</a:t>
          </a:r>
          <a:endParaRPr lang="en-US" dirty="0">
            <a:solidFill>
              <a:srgbClr val="C2996C"/>
            </a:solidFill>
          </a:endParaRPr>
        </a:p>
      </dgm:t>
    </dgm:pt>
    <dgm:pt modelId="{0DDAED60-E9D4-4750-8701-8161DE6AA822}" type="parTrans" cxnId="{CC452BEB-C989-471C-A0D3-69E51B7694AF}">
      <dgm:prSet/>
      <dgm:spPr/>
      <dgm:t>
        <a:bodyPr/>
        <a:lstStyle/>
        <a:p>
          <a:endParaRPr lang="en-US"/>
        </a:p>
      </dgm:t>
    </dgm:pt>
    <dgm:pt modelId="{0B8A0D88-5151-42E5-84FA-F938612A6060}" type="sibTrans" cxnId="{CC452BEB-C989-471C-A0D3-69E51B7694AF}">
      <dgm:prSet/>
      <dgm:spPr/>
      <dgm:t>
        <a:bodyPr/>
        <a:lstStyle/>
        <a:p>
          <a:endParaRPr lang="en-US"/>
        </a:p>
      </dgm:t>
    </dgm:pt>
    <dgm:pt modelId="{A508C664-4C4B-4FD0-AFCC-BFD07BC6CE7B}">
      <dgm:prSet phldrT="[Metin]"/>
      <dgm:spPr>
        <a:solidFill>
          <a:schemeClr val="bg1">
            <a:alpha val="90000"/>
          </a:schemeClr>
        </a:solidFill>
      </dgm:spPr>
      <dgm:t>
        <a:bodyPr/>
        <a:lstStyle/>
        <a:p>
          <a:r>
            <a:rPr lang="tr-TR" dirty="0" err="1">
              <a:solidFill>
                <a:srgbClr val="003258"/>
              </a:solidFill>
            </a:rPr>
            <a:t>Regression</a:t>
          </a:r>
          <a:endParaRPr lang="en-US" dirty="0">
            <a:solidFill>
              <a:srgbClr val="003258"/>
            </a:solidFill>
          </a:endParaRPr>
        </a:p>
      </dgm:t>
    </dgm:pt>
    <dgm:pt modelId="{6FC5B5BC-6FC0-44CA-A78B-A288567B6192}" type="parTrans" cxnId="{55E12368-6D85-434A-A10B-C6FDA87A7808}">
      <dgm:prSet/>
      <dgm:spPr/>
      <dgm:t>
        <a:bodyPr/>
        <a:lstStyle/>
        <a:p>
          <a:endParaRPr lang="en-US"/>
        </a:p>
      </dgm:t>
    </dgm:pt>
    <dgm:pt modelId="{E423B3A6-5E2C-4C60-864B-4FCA294C4522}" type="sibTrans" cxnId="{55E12368-6D85-434A-A10B-C6FDA87A7808}">
      <dgm:prSet/>
      <dgm:spPr/>
      <dgm:t>
        <a:bodyPr/>
        <a:lstStyle/>
        <a:p>
          <a:endParaRPr lang="en-US"/>
        </a:p>
      </dgm:t>
    </dgm:pt>
    <dgm:pt modelId="{4E628D63-DC4A-48ED-85AA-EECC4800C779}">
      <dgm:prSet phldrT="[Metin]"/>
      <dgm:spPr/>
      <dgm:t>
        <a:bodyPr/>
        <a:lstStyle/>
        <a:p>
          <a:r>
            <a:rPr lang="tr-TR" dirty="0" err="1">
              <a:solidFill>
                <a:srgbClr val="003258"/>
              </a:solidFill>
            </a:rPr>
            <a:t>Association</a:t>
          </a:r>
          <a:endParaRPr lang="en-US" dirty="0">
            <a:solidFill>
              <a:srgbClr val="003258"/>
            </a:solidFill>
          </a:endParaRPr>
        </a:p>
      </dgm:t>
    </dgm:pt>
    <dgm:pt modelId="{E57B4B3A-A4A3-414D-BFC9-47DEEB889701}" type="parTrans" cxnId="{1BC0E170-E7B9-4801-8FE7-EFF7B7C56F0B}">
      <dgm:prSet/>
      <dgm:spPr/>
      <dgm:t>
        <a:bodyPr/>
        <a:lstStyle/>
        <a:p>
          <a:endParaRPr lang="en-US"/>
        </a:p>
      </dgm:t>
    </dgm:pt>
    <dgm:pt modelId="{E332022F-393A-40F1-ACB9-19A877A7BCB2}" type="sibTrans" cxnId="{1BC0E170-E7B9-4801-8FE7-EFF7B7C56F0B}">
      <dgm:prSet/>
      <dgm:spPr/>
      <dgm:t>
        <a:bodyPr/>
        <a:lstStyle/>
        <a:p>
          <a:endParaRPr lang="en-US"/>
        </a:p>
      </dgm:t>
    </dgm:pt>
    <dgm:pt modelId="{F8BE3AB8-5D47-444E-AAA8-739A707CD259}">
      <dgm:prSet phldrT="[Metin]"/>
      <dgm:spPr>
        <a:solidFill>
          <a:srgbClr val="4C4C4C"/>
        </a:solidFill>
        <a:ln>
          <a:solidFill>
            <a:srgbClr val="C2996C"/>
          </a:solidFill>
        </a:ln>
      </dgm:spPr>
      <dgm:t>
        <a:bodyPr/>
        <a:lstStyle/>
        <a:p>
          <a:r>
            <a:rPr lang="tr-TR" dirty="0" err="1">
              <a:solidFill>
                <a:srgbClr val="C2996C"/>
              </a:solidFill>
            </a:rPr>
            <a:t>Categorical</a:t>
          </a:r>
          <a:r>
            <a:rPr lang="tr-TR" dirty="0">
              <a:solidFill>
                <a:srgbClr val="C2996C"/>
              </a:solidFill>
            </a:rPr>
            <a:t> Data</a:t>
          </a:r>
          <a:endParaRPr lang="en-US" dirty="0">
            <a:solidFill>
              <a:srgbClr val="C2996C"/>
            </a:solidFill>
          </a:endParaRPr>
        </a:p>
      </dgm:t>
    </dgm:pt>
    <dgm:pt modelId="{27082E69-DBF0-40C9-AE56-0B0CDBFD4F40}" type="parTrans" cxnId="{E63373EF-AC42-41F6-8E76-0223C58E76E2}">
      <dgm:prSet/>
      <dgm:spPr/>
      <dgm:t>
        <a:bodyPr/>
        <a:lstStyle/>
        <a:p>
          <a:endParaRPr lang="en-US"/>
        </a:p>
      </dgm:t>
    </dgm:pt>
    <dgm:pt modelId="{D4CBD30B-4B18-446A-913C-B0B6C740021E}" type="sibTrans" cxnId="{E63373EF-AC42-41F6-8E76-0223C58E76E2}">
      <dgm:prSet/>
      <dgm:spPr/>
      <dgm:t>
        <a:bodyPr/>
        <a:lstStyle/>
        <a:p>
          <a:endParaRPr lang="en-US"/>
        </a:p>
      </dgm:t>
    </dgm:pt>
    <dgm:pt modelId="{90A9DD82-EB0D-439B-AC6A-1AF5C6141006}">
      <dgm:prSet phldrT="[Metin]"/>
      <dgm:spPr/>
      <dgm:t>
        <a:bodyPr/>
        <a:lstStyle/>
        <a:p>
          <a:r>
            <a:rPr lang="tr-TR" dirty="0" err="1">
              <a:solidFill>
                <a:srgbClr val="003258"/>
              </a:solidFill>
            </a:rPr>
            <a:t>Classification</a:t>
          </a:r>
          <a:endParaRPr lang="en-US" dirty="0">
            <a:solidFill>
              <a:srgbClr val="003258"/>
            </a:solidFill>
          </a:endParaRPr>
        </a:p>
      </dgm:t>
    </dgm:pt>
    <dgm:pt modelId="{C0F9E19E-E370-4BA3-803C-1D3F0401CFB5}" type="parTrans" cxnId="{5824A6C1-7641-4FCE-BC86-E80F7ED00F54}">
      <dgm:prSet/>
      <dgm:spPr/>
      <dgm:t>
        <a:bodyPr/>
        <a:lstStyle/>
        <a:p>
          <a:endParaRPr lang="en-US"/>
        </a:p>
      </dgm:t>
    </dgm:pt>
    <dgm:pt modelId="{38F5FB46-C22D-4016-8509-F931B539F24F}" type="sibTrans" cxnId="{5824A6C1-7641-4FCE-BC86-E80F7ED00F54}">
      <dgm:prSet/>
      <dgm:spPr/>
      <dgm:t>
        <a:bodyPr/>
        <a:lstStyle/>
        <a:p>
          <a:endParaRPr lang="en-US"/>
        </a:p>
      </dgm:t>
    </dgm:pt>
    <dgm:pt modelId="{E1C2FFB3-01E4-4662-8CD3-7D91C2361CE0}">
      <dgm:prSet phldrT="[Metin]"/>
      <dgm:spPr/>
      <dgm:t>
        <a:bodyPr/>
        <a:lstStyle/>
        <a:p>
          <a:r>
            <a:rPr lang="tr-TR" dirty="0">
              <a:solidFill>
                <a:srgbClr val="003258"/>
              </a:solidFill>
            </a:rPr>
            <a:t>Clustering</a:t>
          </a:r>
          <a:endParaRPr lang="en-US" dirty="0">
            <a:solidFill>
              <a:srgbClr val="003258"/>
            </a:solidFill>
          </a:endParaRPr>
        </a:p>
      </dgm:t>
    </dgm:pt>
    <dgm:pt modelId="{A093D25A-5131-42F8-8BC7-FFB13AA50E60}" type="parTrans" cxnId="{F7922895-CB21-4727-91BB-C874DE919322}">
      <dgm:prSet/>
      <dgm:spPr/>
      <dgm:t>
        <a:bodyPr/>
        <a:lstStyle/>
        <a:p>
          <a:endParaRPr lang="en-US"/>
        </a:p>
      </dgm:t>
    </dgm:pt>
    <dgm:pt modelId="{E03B0CA9-0809-4871-A05D-34C0280F4820}" type="sibTrans" cxnId="{F7922895-CB21-4727-91BB-C874DE919322}">
      <dgm:prSet/>
      <dgm:spPr/>
      <dgm:t>
        <a:bodyPr/>
        <a:lstStyle/>
        <a:p>
          <a:endParaRPr lang="en-US"/>
        </a:p>
      </dgm:t>
    </dgm:pt>
    <dgm:pt modelId="{594ABF13-E14D-4FB1-AE97-779069E5E9B9}" type="pres">
      <dgm:prSet presAssocID="{4EAFCBBF-E3A5-4972-A4B3-6B949D9811C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4960F98-E48B-46DC-88ED-825A0415C9DF}" type="pres">
      <dgm:prSet presAssocID="{BBE82C1B-2849-43A1-960E-0855042853B4}" presName="root" presStyleCnt="0"/>
      <dgm:spPr/>
    </dgm:pt>
    <dgm:pt modelId="{1C9F80E0-6F52-4946-A350-E12011E92EA1}" type="pres">
      <dgm:prSet presAssocID="{BBE82C1B-2849-43A1-960E-0855042853B4}" presName="rootComposite" presStyleCnt="0"/>
      <dgm:spPr/>
    </dgm:pt>
    <dgm:pt modelId="{8452DBBA-E33C-4722-B01D-D3198554E71B}" type="pres">
      <dgm:prSet presAssocID="{BBE82C1B-2849-43A1-960E-0855042853B4}" presName="rootText" presStyleLbl="node1" presStyleIdx="0" presStyleCnt="2" custLinFactNeighborX="-42914" custLinFactNeighborY="3257"/>
      <dgm:spPr/>
    </dgm:pt>
    <dgm:pt modelId="{B5209521-3E50-4210-8CB3-A2632DD26007}" type="pres">
      <dgm:prSet presAssocID="{BBE82C1B-2849-43A1-960E-0855042853B4}" presName="rootConnector" presStyleLbl="node1" presStyleIdx="0" presStyleCnt="2"/>
      <dgm:spPr/>
    </dgm:pt>
    <dgm:pt modelId="{2F6D5CBA-F321-4454-88ED-A10CCF9D6932}" type="pres">
      <dgm:prSet presAssocID="{BBE82C1B-2849-43A1-960E-0855042853B4}" presName="childShape" presStyleCnt="0"/>
      <dgm:spPr/>
    </dgm:pt>
    <dgm:pt modelId="{73EF759B-3B81-496B-AFF2-FFCDEBA1D03B}" type="pres">
      <dgm:prSet presAssocID="{6FC5B5BC-6FC0-44CA-A78B-A288567B6192}" presName="Name13" presStyleLbl="parChTrans1D2" presStyleIdx="0" presStyleCnt="4"/>
      <dgm:spPr/>
    </dgm:pt>
    <dgm:pt modelId="{53A1DBBB-D0C6-4B45-98BB-41177C029C2D}" type="pres">
      <dgm:prSet presAssocID="{A508C664-4C4B-4FD0-AFCC-BFD07BC6CE7B}" presName="childText" presStyleLbl="bgAcc1" presStyleIdx="0" presStyleCnt="4">
        <dgm:presLayoutVars>
          <dgm:bulletEnabled val="1"/>
        </dgm:presLayoutVars>
      </dgm:prSet>
      <dgm:spPr/>
    </dgm:pt>
    <dgm:pt modelId="{999D480C-60A3-4E71-AC3E-766E12408F0A}" type="pres">
      <dgm:prSet presAssocID="{E57B4B3A-A4A3-414D-BFC9-47DEEB889701}" presName="Name13" presStyleLbl="parChTrans1D2" presStyleIdx="1" presStyleCnt="4"/>
      <dgm:spPr/>
    </dgm:pt>
    <dgm:pt modelId="{61C6AC2B-B92C-44F8-9608-0DFC78DC4596}" type="pres">
      <dgm:prSet presAssocID="{4E628D63-DC4A-48ED-85AA-EECC4800C779}" presName="childText" presStyleLbl="bgAcc1" presStyleIdx="1" presStyleCnt="4">
        <dgm:presLayoutVars>
          <dgm:bulletEnabled val="1"/>
        </dgm:presLayoutVars>
      </dgm:prSet>
      <dgm:spPr/>
    </dgm:pt>
    <dgm:pt modelId="{7674B1AB-E74B-4B78-A2CE-4B5403C5A2EB}" type="pres">
      <dgm:prSet presAssocID="{F8BE3AB8-5D47-444E-AAA8-739A707CD259}" presName="root" presStyleCnt="0"/>
      <dgm:spPr/>
    </dgm:pt>
    <dgm:pt modelId="{DF15DF7C-A12B-43E9-A57F-309E4F6FE562}" type="pres">
      <dgm:prSet presAssocID="{F8BE3AB8-5D47-444E-AAA8-739A707CD259}" presName="rootComposite" presStyleCnt="0"/>
      <dgm:spPr/>
    </dgm:pt>
    <dgm:pt modelId="{DC7F8BC1-67AB-4B95-95BF-7CACE0B46730}" type="pres">
      <dgm:prSet presAssocID="{F8BE3AB8-5D47-444E-AAA8-739A707CD259}" presName="rootText" presStyleLbl="node1" presStyleIdx="1" presStyleCnt="2" custLinFactNeighborX="1225" custLinFactNeighborY="3257"/>
      <dgm:spPr/>
    </dgm:pt>
    <dgm:pt modelId="{E955CDDC-2C34-4A07-9D68-A8936AC4B18B}" type="pres">
      <dgm:prSet presAssocID="{F8BE3AB8-5D47-444E-AAA8-739A707CD259}" presName="rootConnector" presStyleLbl="node1" presStyleIdx="1" presStyleCnt="2"/>
      <dgm:spPr/>
    </dgm:pt>
    <dgm:pt modelId="{80E1ECC9-C3C6-416C-ACF3-2781BC65FDA7}" type="pres">
      <dgm:prSet presAssocID="{F8BE3AB8-5D47-444E-AAA8-739A707CD259}" presName="childShape" presStyleCnt="0"/>
      <dgm:spPr/>
    </dgm:pt>
    <dgm:pt modelId="{D7A324B3-31DC-472A-93A9-8FFFC9C71B41}" type="pres">
      <dgm:prSet presAssocID="{C0F9E19E-E370-4BA3-803C-1D3F0401CFB5}" presName="Name13" presStyleLbl="parChTrans1D2" presStyleIdx="2" presStyleCnt="4"/>
      <dgm:spPr/>
    </dgm:pt>
    <dgm:pt modelId="{64B02DD8-A398-4EA1-B4C8-13B699414F79}" type="pres">
      <dgm:prSet presAssocID="{90A9DD82-EB0D-439B-AC6A-1AF5C6141006}" presName="childText" presStyleLbl="bgAcc1" presStyleIdx="2" presStyleCnt="4" custLinFactNeighborX="54949" custLinFactNeighborY="-638">
        <dgm:presLayoutVars>
          <dgm:bulletEnabled val="1"/>
        </dgm:presLayoutVars>
      </dgm:prSet>
      <dgm:spPr/>
    </dgm:pt>
    <dgm:pt modelId="{2FBEDF4C-AD14-4DB8-B87E-D66E9863F52E}" type="pres">
      <dgm:prSet presAssocID="{A093D25A-5131-42F8-8BC7-FFB13AA50E60}" presName="Name13" presStyleLbl="parChTrans1D2" presStyleIdx="3" presStyleCnt="4"/>
      <dgm:spPr/>
    </dgm:pt>
    <dgm:pt modelId="{93D7BB7E-78E0-4C0F-B386-5E27F391967B}" type="pres">
      <dgm:prSet presAssocID="{E1C2FFB3-01E4-4662-8CD3-7D91C2361CE0}" presName="childText" presStyleLbl="bgAcc1" presStyleIdx="3" presStyleCnt="4" custLinFactNeighborX="54949" custLinFactNeighborY="7">
        <dgm:presLayoutVars>
          <dgm:bulletEnabled val="1"/>
        </dgm:presLayoutVars>
      </dgm:prSet>
      <dgm:spPr/>
    </dgm:pt>
  </dgm:ptLst>
  <dgm:cxnLst>
    <dgm:cxn modelId="{260B0F01-9D89-44C0-ADDD-6B4999DAB6E0}" type="presOf" srcId="{6FC5B5BC-6FC0-44CA-A78B-A288567B6192}" destId="{73EF759B-3B81-496B-AFF2-FFCDEBA1D03B}" srcOrd="0" destOrd="0" presId="urn:microsoft.com/office/officeart/2005/8/layout/hierarchy3"/>
    <dgm:cxn modelId="{304DD812-5616-4C2A-98DC-B657DE7EA8AA}" type="presOf" srcId="{BBE82C1B-2849-43A1-960E-0855042853B4}" destId="{8452DBBA-E33C-4722-B01D-D3198554E71B}" srcOrd="0" destOrd="0" presId="urn:microsoft.com/office/officeart/2005/8/layout/hierarchy3"/>
    <dgm:cxn modelId="{4904E920-C35D-414E-B82D-E944637E698F}" type="presOf" srcId="{F8BE3AB8-5D47-444E-AAA8-739A707CD259}" destId="{E955CDDC-2C34-4A07-9D68-A8936AC4B18B}" srcOrd="1" destOrd="0" presId="urn:microsoft.com/office/officeart/2005/8/layout/hierarchy3"/>
    <dgm:cxn modelId="{845CF82F-C78C-4DA3-BE9A-E7ECA1EFA3AC}" type="presOf" srcId="{BBE82C1B-2849-43A1-960E-0855042853B4}" destId="{B5209521-3E50-4210-8CB3-A2632DD26007}" srcOrd="1" destOrd="0" presId="urn:microsoft.com/office/officeart/2005/8/layout/hierarchy3"/>
    <dgm:cxn modelId="{507C0640-A217-4136-A4B3-FDD22D9EEF77}" type="presOf" srcId="{C0F9E19E-E370-4BA3-803C-1D3F0401CFB5}" destId="{D7A324B3-31DC-472A-93A9-8FFFC9C71B41}" srcOrd="0" destOrd="0" presId="urn:microsoft.com/office/officeart/2005/8/layout/hierarchy3"/>
    <dgm:cxn modelId="{D040BA61-5EB0-43AF-A3F0-895CF9CCCB1A}" type="presOf" srcId="{E1C2FFB3-01E4-4662-8CD3-7D91C2361CE0}" destId="{93D7BB7E-78E0-4C0F-B386-5E27F391967B}" srcOrd="0" destOrd="0" presId="urn:microsoft.com/office/officeart/2005/8/layout/hierarchy3"/>
    <dgm:cxn modelId="{55E12368-6D85-434A-A10B-C6FDA87A7808}" srcId="{BBE82C1B-2849-43A1-960E-0855042853B4}" destId="{A508C664-4C4B-4FD0-AFCC-BFD07BC6CE7B}" srcOrd="0" destOrd="0" parTransId="{6FC5B5BC-6FC0-44CA-A78B-A288567B6192}" sibTransId="{E423B3A6-5E2C-4C60-864B-4FCA294C4522}"/>
    <dgm:cxn modelId="{1BC0E170-E7B9-4801-8FE7-EFF7B7C56F0B}" srcId="{BBE82C1B-2849-43A1-960E-0855042853B4}" destId="{4E628D63-DC4A-48ED-85AA-EECC4800C779}" srcOrd="1" destOrd="0" parTransId="{E57B4B3A-A4A3-414D-BFC9-47DEEB889701}" sibTransId="{E332022F-393A-40F1-ACB9-19A877A7BCB2}"/>
    <dgm:cxn modelId="{B2F20D73-AC19-43C5-9FD2-B5F5DE31924C}" type="presOf" srcId="{A508C664-4C4B-4FD0-AFCC-BFD07BC6CE7B}" destId="{53A1DBBB-D0C6-4B45-98BB-41177C029C2D}" srcOrd="0" destOrd="0" presId="urn:microsoft.com/office/officeart/2005/8/layout/hierarchy3"/>
    <dgm:cxn modelId="{F7922895-CB21-4727-91BB-C874DE919322}" srcId="{F8BE3AB8-5D47-444E-AAA8-739A707CD259}" destId="{E1C2FFB3-01E4-4662-8CD3-7D91C2361CE0}" srcOrd="1" destOrd="0" parTransId="{A093D25A-5131-42F8-8BC7-FFB13AA50E60}" sibTransId="{E03B0CA9-0809-4871-A05D-34C0280F4820}"/>
    <dgm:cxn modelId="{AF1206A4-3FBF-4A94-B388-182E5EFB9BDF}" type="presOf" srcId="{4E628D63-DC4A-48ED-85AA-EECC4800C779}" destId="{61C6AC2B-B92C-44F8-9608-0DFC78DC4596}" srcOrd="0" destOrd="0" presId="urn:microsoft.com/office/officeart/2005/8/layout/hierarchy3"/>
    <dgm:cxn modelId="{5824A6C1-7641-4FCE-BC86-E80F7ED00F54}" srcId="{F8BE3AB8-5D47-444E-AAA8-739A707CD259}" destId="{90A9DD82-EB0D-439B-AC6A-1AF5C6141006}" srcOrd="0" destOrd="0" parTransId="{C0F9E19E-E370-4BA3-803C-1D3F0401CFB5}" sibTransId="{38F5FB46-C22D-4016-8509-F931B539F24F}"/>
    <dgm:cxn modelId="{12883CC4-6635-40F8-8306-9191D980B1C6}" type="presOf" srcId="{90A9DD82-EB0D-439B-AC6A-1AF5C6141006}" destId="{64B02DD8-A398-4EA1-B4C8-13B699414F79}" srcOrd="0" destOrd="0" presId="urn:microsoft.com/office/officeart/2005/8/layout/hierarchy3"/>
    <dgm:cxn modelId="{2713C3C6-4EB6-418E-8A0A-3E832136FFBC}" type="presOf" srcId="{4EAFCBBF-E3A5-4972-A4B3-6B949D9811CB}" destId="{594ABF13-E14D-4FB1-AE97-779069E5E9B9}" srcOrd="0" destOrd="0" presId="urn:microsoft.com/office/officeart/2005/8/layout/hierarchy3"/>
    <dgm:cxn modelId="{E7D5CADA-5CFC-4D23-A08F-DA123CA5F022}" type="presOf" srcId="{E57B4B3A-A4A3-414D-BFC9-47DEEB889701}" destId="{999D480C-60A3-4E71-AC3E-766E12408F0A}" srcOrd="0" destOrd="0" presId="urn:microsoft.com/office/officeart/2005/8/layout/hierarchy3"/>
    <dgm:cxn modelId="{31229CDC-16B1-4C75-87E7-B0959E677E5B}" type="presOf" srcId="{A093D25A-5131-42F8-8BC7-FFB13AA50E60}" destId="{2FBEDF4C-AD14-4DB8-B87E-D66E9863F52E}" srcOrd="0" destOrd="0" presId="urn:microsoft.com/office/officeart/2005/8/layout/hierarchy3"/>
    <dgm:cxn modelId="{DD151CEB-131A-490D-A5AF-28B4748B5AEE}" type="presOf" srcId="{F8BE3AB8-5D47-444E-AAA8-739A707CD259}" destId="{DC7F8BC1-67AB-4B95-95BF-7CACE0B46730}" srcOrd="0" destOrd="0" presId="urn:microsoft.com/office/officeart/2005/8/layout/hierarchy3"/>
    <dgm:cxn modelId="{CC452BEB-C989-471C-A0D3-69E51B7694AF}" srcId="{4EAFCBBF-E3A5-4972-A4B3-6B949D9811CB}" destId="{BBE82C1B-2849-43A1-960E-0855042853B4}" srcOrd="0" destOrd="0" parTransId="{0DDAED60-E9D4-4750-8701-8161DE6AA822}" sibTransId="{0B8A0D88-5151-42E5-84FA-F938612A6060}"/>
    <dgm:cxn modelId="{E63373EF-AC42-41F6-8E76-0223C58E76E2}" srcId="{4EAFCBBF-E3A5-4972-A4B3-6B949D9811CB}" destId="{F8BE3AB8-5D47-444E-AAA8-739A707CD259}" srcOrd="1" destOrd="0" parTransId="{27082E69-DBF0-40C9-AE56-0B0CDBFD4F40}" sibTransId="{D4CBD30B-4B18-446A-913C-B0B6C740021E}"/>
    <dgm:cxn modelId="{511F136B-AEBA-4407-8D1B-41B10809790C}" type="presParOf" srcId="{594ABF13-E14D-4FB1-AE97-779069E5E9B9}" destId="{C4960F98-E48B-46DC-88ED-825A0415C9DF}" srcOrd="0" destOrd="0" presId="urn:microsoft.com/office/officeart/2005/8/layout/hierarchy3"/>
    <dgm:cxn modelId="{0C627AB1-A7D3-40CB-B777-6FB64B8D24FB}" type="presParOf" srcId="{C4960F98-E48B-46DC-88ED-825A0415C9DF}" destId="{1C9F80E0-6F52-4946-A350-E12011E92EA1}" srcOrd="0" destOrd="0" presId="urn:microsoft.com/office/officeart/2005/8/layout/hierarchy3"/>
    <dgm:cxn modelId="{E22AD803-10CD-4793-A559-3D75113022DA}" type="presParOf" srcId="{1C9F80E0-6F52-4946-A350-E12011E92EA1}" destId="{8452DBBA-E33C-4722-B01D-D3198554E71B}" srcOrd="0" destOrd="0" presId="urn:microsoft.com/office/officeart/2005/8/layout/hierarchy3"/>
    <dgm:cxn modelId="{81001B9D-3634-49B3-A33A-D605D3499719}" type="presParOf" srcId="{1C9F80E0-6F52-4946-A350-E12011E92EA1}" destId="{B5209521-3E50-4210-8CB3-A2632DD26007}" srcOrd="1" destOrd="0" presId="urn:microsoft.com/office/officeart/2005/8/layout/hierarchy3"/>
    <dgm:cxn modelId="{ED6C2496-5FC4-4FD8-931D-F8772A40BBC9}" type="presParOf" srcId="{C4960F98-E48B-46DC-88ED-825A0415C9DF}" destId="{2F6D5CBA-F321-4454-88ED-A10CCF9D6932}" srcOrd="1" destOrd="0" presId="urn:microsoft.com/office/officeart/2005/8/layout/hierarchy3"/>
    <dgm:cxn modelId="{97D0AA02-6C5D-476E-885B-0074B4223941}" type="presParOf" srcId="{2F6D5CBA-F321-4454-88ED-A10CCF9D6932}" destId="{73EF759B-3B81-496B-AFF2-FFCDEBA1D03B}" srcOrd="0" destOrd="0" presId="urn:microsoft.com/office/officeart/2005/8/layout/hierarchy3"/>
    <dgm:cxn modelId="{753B8CC8-A86F-47EA-922A-245F54CEA58B}" type="presParOf" srcId="{2F6D5CBA-F321-4454-88ED-A10CCF9D6932}" destId="{53A1DBBB-D0C6-4B45-98BB-41177C029C2D}" srcOrd="1" destOrd="0" presId="urn:microsoft.com/office/officeart/2005/8/layout/hierarchy3"/>
    <dgm:cxn modelId="{D7DB06F3-380B-4DE4-AC3B-09CC3F2B9705}" type="presParOf" srcId="{2F6D5CBA-F321-4454-88ED-A10CCF9D6932}" destId="{999D480C-60A3-4E71-AC3E-766E12408F0A}" srcOrd="2" destOrd="0" presId="urn:microsoft.com/office/officeart/2005/8/layout/hierarchy3"/>
    <dgm:cxn modelId="{388E842D-FDEF-4B25-AAEC-BC16886F16F7}" type="presParOf" srcId="{2F6D5CBA-F321-4454-88ED-A10CCF9D6932}" destId="{61C6AC2B-B92C-44F8-9608-0DFC78DC4596}" srcOrd="3" destOrd="0" presId="urn:microsoft.com/office/officeart/2005/8/layout/hierarchy3"/>
    <dgm:cxn modelId="{05CA9C4A-38DF-4268-B78C-9F97CB4DFA12}" type="presParOf" srcId="{594ABF13-E14D-4FB1-AE97-779069E5E9B9}" destId="{7674B1AB-E74B-4B78-A2CE-4B5403C5A2EB}" srcOrd="1" destOrd="0" presId="urn:microsoft.com/office/officeart/2005/8/layout/hierarchy3"/>
    <dgm:cxn modelId="{27350877-E360-4538-8EA3-44E9353B1C4E}" type="presParOf" srcId="{7674B1AB-E74B-4B78-A2CE-4B5403C5A2EB}" destId="{DF15DF7C-A12B-43E9-A57F-309E4F6FE562}" srcOrd="0" destOrd="0" presId="urn:microsoft.com/office/officeart/2005/8/layout/hierarchy3"/>
    <dgm:cxn modelId="{FD794F25-6FA9-4809-BAF4-4A1E0A424ECB}" type="presParOf" srcId="{DF15DF7C-A12B-43E9-A57F-309E4F6FE562}" destId="{DC7F8BC1-67AB-4B95-95BF-7CACE0B46730}" srcOrd="0" destOrd="0" presId="urn:microsoft.com/office/officeart/2005/8/layout/hierarchy3"/>
    <dgm:cxn modelId="{93A34B62-233B-46CC-9493-9710113B0601}" type="presParOf" srcId="{DF15DF7C-A12B-43E9-A57F-309E4F6FE562}" destId="{E955CDDC-2C34-4A07-9D68-A8936AC4B18B}" srcOrd="1" destOrd="0" presId="urn:microsoft.com/office/officeart/2005/8/layout/hierarchy3"/>
    <dgm:cxn modelId="{7886CFFB-45E2-420D-8833-8EF9F8A4E8EC}" type="presParOf" srcId="{7674B1AB-E74B-4B78-A2CE-4B5403C5A2EB}" destId="{80E1ECC9-C3C6-416C-ACF3-2781BC65FDA7}" srcOrd="1" destOrd="0" presId="urn:microsoft.com/office/officeart/2005/8/layout/hierarchy3"/>
    <dgm:cxn modelId="{38980E4E-F770-4030-814D-2A157985EB26}" type="presParOf" srcId="{80E1ECC9-C3C6-416C-ACF3-2781BC65FDA7}" destId="{D7A324B3-31DC-472A-93A9-8FFFC9C71B41}" srcOrd="0" destOrd="0" presId="urn:microsoft.com/office/officeart/2005/8/layout/hierarchy3"/>
    <dgm:cxn modelId="{75526CF9-A529-4F55-948C-B885DD54C352}" type="presParOf" srcId="{80E1ECC9-C3C6-416C-ACF3-2781BC65FDA7}" destId="{64B02DD8-A398-4EA1-B4C8-13B699414F79}" srcOrd="1" destOrd="0" presId="urn:microsoft.com/office/officeart/2005/8/layout/hierarchy3"/>
    <dgm:cxn modelId="{844841FB-4369-489F-87F2-1E46D33F7F50}" type="presParOf" srcId="{80E1ECC9-C3C6-416C-ACF3-2781BC65FDA7}" destId="{2FBEDF4C-AD14-4DB8-B87E-D66E9863F52E}" srcOrd="2" destOrd="0" presId="urn:microsoft.com/office/officeart/2005/8/layout/hierarchy3"/>
    <dgm:cxn modelId="{9EFFFBBF-B603-4CAB-9593-88CB01466483}" type="presParOf" srcId="{80E1ECC9-C3C6-416C-ACF3-2781BC65FDA7}" destId="{93D7BB7E-78E0-4C0F-B386-5E27F391967B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52DBBA-E33C-4722-B01D-D3198554E71B}">
      <dsp:nvSpPr>
        <dsp:cNvPr id="0" name=""/>
        <dsp:cNvSpPr/>
      </dsp:nvSpPr>
      <dsp:spPr>
        <a:xfrm>
          <a:off x="173786" y="31682"/>
          <a:ext cx="1941323" cy="970661"/>
        </a:xfrm>
        <a:prstGeom prst="roundRect">
          <a:avLst>
            <a:gd name="adj" fmla="val 10000"/>
          </a:avLst>
        </a:prstGeom>
        <a:solidFill>
          <a:srgbClr val="4C4C4C"/>
        </a:solidFill>
        <a:ln w="25400" cap="flat" cmpd="sng" algn="ctr">
          <a:solidFill>
            <a:srgbClr val="C2996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 err="1">
              <a:solidFill>
                <a:srgbClr val="C2996C"/>
              </a:solidFill>
            </a:rPr>
            <a:t>Numerical</a:t>
          </a:r>
          <a:r>
            <a:rPr lang="tr-TR" sz="2700" kern="1200" dirty="0">
              <a:solidFill>
                <a:srgbClr val="C2996C"/>
              </a:solidFill>
            </a:rPr>
            <a:t> Data</a:t>
          </a:r>
          <a:endParaRPr lang="en-US" sz="2700" kern="1200" dirty="0">
            <a:solidFill>
              <a:srgbClr val="C2996C"/>
            </a:solidFill>
          </a:endParaRPr>
        </a:p>
      </dsp:txBody>
      <dsp:txXfrm>
        <a:off x="202216" y="60112"/>
        <a:ext cx="1884463" cy="913801"/>
      </dsp:txXfrm>
    </dsp:sp>
    <dsp:sp modelId="{73EF759B-3B81-496B-AFF2-FFCDEBA1D03B}">
      <dsp:nvSpPr>
        <dsp:cNvPr id="0" name=""/>
        <dsp:cNvSpPr/>
      </dsp:nvSpPr>
      <dsp:spPr>
        <a:xfrm>
          <a:off x="367919" y="1002343"/>
          <a:ext cx="1027231" cy="6963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6381"/>
              </a:lnTo>
              <a:lnTo>
                <a:pt x="1027231" y="69638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A1DBBB-D0C6-4B45-98BB-41177C029C2D}">
      <dsp:nvSpPr>
        <dsp:cNvPr id="0" name=""/>
        <dsp:cNvSpPr/>
      </dsp:nvSpPr>
      <dsp:spPr>
        <a:xfrm>
          <a:off x="1395150" y="1213394"/>
          <a:ext cx="1553058" cy="970661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Continuous</a:t>
          </a:r>
          <a:r>
            <a:rPr lang="tr-TR" sz="1900" kern="1200" dirty="0">
              <a:solidFill>
                <a:srgbClr val="003258"/>
              </a:solidFill>
            </a:rPr>
            <a:t>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Ex</a:t>
          </a:r>
          <a:r>
            <a:rPr lang="tr-TR" sz="1900" kern="1200" dirty="0">
              <a:solidFill>
                <a:srgbClr val="003258"/>
              </a:solidFill>
            </a:rPr>
            <a:t>: 3.141, 2.71</a:t>
          </a:r>
          <a:endParaRPr lang="en-US" sz="1900" kern="1200" dirty="0">
            <a:solidFill>
              <a:srgbClr val="003258"/>
            </a:solidFill>
          </a:endParaRPr>
        </a:p>
      </dsp:txBody>
      <dsp:txXfrm>
        <a:off x="1423580" y="1241824"/>
        <a:ext cx="1496198" cy="913801"/>
      </dsp:txXfrm>
    </dsp:sp>
    <dsp:sp modelId="{999D480C-60A3-4E71-AC3E-766E12408F0A}">
      <dsp:nvSpPr>
        <dsp:cNvPr id="0" name=""/>
        <dsp:cNvSpPr/>
      </dsp:nvSpPr>
      <dsp:spPr>
        <a:xfrm>
          <a:off x="367919" y="1002343"/>
          <a:ext cx="1027231" cy="19097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09708"/>
              </a:lnTo>
              <a:lnTo>
                <a:pt x="1027231" y="190970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C6AC2B-B92C-44F8-9608-0DFC78DC4596}">
      <dsp:nvSpPr>
        <dsp:cNvPr id="0" name=""/>
        <dsp:cNvSpPr/>
      </dsp:nvSpPr>
      <dsp:spPr>
        <a:xfrm>
          <a:off x="1395150" y="2426721"/>
          <a:ext cx="1553058" cy="9706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Discrete</a:t>
          </a:r>
          <a:r>
            <a:rPr lang="tr-TR" sz="1900" kern="1200" dirty="0">
              <a:solidFill>
                <a:srgbClr val="003258"/>
              </a:solidFill>
            </a:rPr>
            <a:t>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Ex</a:t>
          </a:r>
          <a:r>
            <a:rPr lang="tr-TR" sz="1900" kern="1200" dirty="0">
              <a:solidFill>
                <a:srgbClr val="003258"/>
              </a:solidFill>
            </a:rPr>
            <a:t>: 1,2,3,..</a:t>
          </a:r>
          <a:endParaRPr lang="en-US" sz="1900" kern="1200" dirty="0">
            <a:solidFill>
              <a:srgbClr val="003258"/>
            </a:solidFill>
          </a:endParaRPr>
        </a:p>
      </dsp:txBody>
      <dsp:txXfrm>
        <a:off x="1423580" y="2455151"/>
        <a:ext cx="1496198" cy="913801"/>
      </dsp:txXfrm>
    </dsp:sp>
    <dsp:sp modelId="{DC7F8BC1-67AB-4B95-95BF-7CACE0B46730}">
      <dsp:nvSpPr>
        <dsp:cNvPr id="0" name=""/>
        <dsp:cNvSpPr/>
      </dsp:nvSpPr>
      <dsp:spPr>
        <a:xfrm>
          <a:off x="3457321" y="31682"/>
          <a:ext cx="1941323" cy="970661"/>
        </a:xfrm>
        <a:prstGeom prst="roundRect">
          <a:avLst>
            <a:gd name="adj" fmla="val 10000"/>
          </a:avLst>
        </a:prstGeom>
        <a:solidFill>
          <a:srgbClr val="4C4C4C"/>
        </a:solidFill>
        <a:ln w="25400" cap="flat" cmpd="sng" algn="ctr">
          <a:solidFill>
            <a:srgbClr val="C2996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 err="1">
              <a:solidFill>
                <a:srgbClr val="C2996C"/>
              </a:solidFill>
            </a:rPr>
            <a:t>Categorical</a:t>
          </a:r>
          <a:r>
            <a:rPr lang="tr-TR" sz="2700" kern="1200" dirty="0">
              <a:solidFill>
                <a:srgbClr val="C2996C"/>
              </a:solidFill>
            </a:rPr>
            <a:t> Data</a:t>
          </a:r>
          <a:endParaRPr lang="en-US" sz="2700" kern="1200" dirty="0">
            <a:solidFill>
              <a:srgbClr val="C2996C"/>
            </a:solidFill>
          </a:endParaRPr>
        </a:p>
      </dsp:txBody>
      <dsp:txXfrm>
        <a:off x="3485751" y="60112"/>
        <a:ext cx="1884463" cy="913801"/>
      </dsp:txXfrm>
    </dsp:sp>
    <dsp:sp modelId="{D7A324B3-31DC-472A-93A9-8FFFC9C71B41}">
      <dsp:nvSpPr>
        <dsp:cNvPr id="0" name=""/>
        <dsp:cNvSpPr/>
      </dsp:nvSpPr>
      <dsp:spPr>
        <a:xfrm>
          <a:off x="3651453" y="1002343"/>
          <a:ext cx="1023741" cy="6901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0188"/>
              </a:lnTo>
              <a:lnTo>
                <a:pt x="1023741" y="6901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B02DD8-A398-4EA1-B4C8-13B699414F79}">
      <dsp:nvSpPr>
        <dsp:cNvPr id="0" name=""/>
        <dsp:cNvSpPr/>
      </dsp:nvSpPr>
      <dsp:spPr>
        <a:xfrm>
          <a:off x="4675195" y="1207201"/>
          <a:ext cx="1553058" cy="9706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Ordinal</a:t>
          </a:r>
          <a:r>
            <a:rPr lang="tr-TR" sz="1900" kern="1200" dirty="0">
              <a:solidFill>
                <a:srgbClr val="003258"/>
              </a:solidFill>
            </a:rPr>
            <a:t> (</a:t>
          </a:r>
          <a:r>
            <a:rPr lang="tr-TR" sz="1900" kern="1200" dirty="0" err="1">
              <a:solidFill>
                <a:srgbClr val="003258"/>
              </a:solidFill>
            </a:rPr>
            <a:t>order</a:t>
          </a:r>
          <a:r>
            <a:rPr lang="tr-TR" sz="1900" kern="1200" dirty="0">
              <a:solidFill>
                <a:srgbClr val="003258"/>
              </a:solidFill>
            </a:rPr>
            <a:t>)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Ex</a:t>
          </a:r>
          <a:r>
            <a:rPr lang="tr-TR" sz="1900" kern="1200" dirty="0">
              <a:solidFill>
                <a:srgbClr val="003258"/>
              </a:solidFill>
            </a:rPr>
            <a:t>: </a:t>
          </a:r>
          <a:r>
            <a:rPr lang="tr-TR" sz="1900" kern="1200" dirty="0" err="1">
              <a:solidFill>
                <a:srgbClr val="003258"/>
              </a:solidFill>
            </a:rPr>
            <a:t>Mood</a:t>
          </a:r>
          <a:endParaRPr lang="en-US" sz="1900" kern="1200" dirty="0">
            <a:solidFill>
              <a:srgbClr val="003258"/>
            </a:solidFill>
          </a:endParaRPr>
        </a:p>
      </dsp:txBody>
      <dsp:txXfrm>
        <a:off x="4703625" y="1235631"/>
        <a:ext cx="1496198" cy="913801"/>
      </dsp:txXfrm>
    </dsp:sp>
    <dsp:sp modelId="{2FBEDF4C-AD14-4DB8-B87E-D66E9863F52E}">
      <dsp:nvSpPr>
        <dsp:cNvPr id="0" name=""/>
        <dsp:cNvSpPr/>
      </dsp:nvSpPr>
      <dsp:spPr>
        <a:xfrm>
          <a:off x="3651453" y="1002343"/>
          <a:ext cx="1023741" cy="19097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09776"/>
              </a:lnTo>
              <a:lnTo>
                <a:pt x="1023741" y="19097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D7BB7E-78E0-4C0F-B386-5E27F391967B}">
      <dsp:nvSpPr>
        <dsp:cNvPr id="0" name=""/>
        <dsp:cNvSpPr/>
      </dsp:nvSpPr>
      <dsp:spPr>
        <a:xfrm>
          <a:off x="4675195" y="2426789"/>
          <a:ext cx="1553058" cy="9706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>
              <a:solidFill>
                <a:srgbClr val="003258"/>
              </a:solidFill>
            </a:rPr>
            <a:t>Nominal (</a:t>
          </a:r>
          <a:r>
            <a:rPr lang="tr-TR" sz="1900" kern="1200" dirty="0" err="1">
              <a:solidFill>
                <a:srgbClr val="003258"/>
              </a:solidFill>
            </a:rPr>
            <a:t>no</a:t>
          </a:r>
          <a:r>
            <a:rPr lang="tr-TR" sz="1900" kern="1200" dirty="0">
              <a:solidFill>
                <a:srgbClr val="003258"/>
              </a:solidFill>
            </a:rPr>
            <a:t> </a:t>
          </a:r>
          <a:r>
            <a:rPr lang="tr-TR" sz="1900" kern="1200" dirty="0" err="1">
              <a:solidFill>
                <a:srgbClr val="003258"/>
              </a:solidFill>
            </a:rPr>
            <a:t>order</a:t>
          </a:r>
          <a:r>
            <a:rPr lang="tr-TR" sz="1900" kern="1200" dirty="0">
              <a:solidFill>
                <a:srgbClr val="003258"/>
              </a:solidFill>
            </a:rPr>
            <a:t>)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Ex</a:t>
          </a:r>
          <a:r>
            <a:rPr lang="tr-TR" sz="1900" kern="1200" dirty="0">
              <a:solidFill>
                <a:srgbClr val="003258"/>
              </a:solidFill>
            </a:rPr>
            <a:t>: </a:t>
          </a:r>
          <a:r>
            <a:rPr lang="tr-TR" sz="1900" kern="1200" dirty="0" err="1">
              <a:solidFill>
                <a:srgbClr val="003258"/>
              </a:solidFill>
            </a:rPr>
            <a:t>Color</a:t>
          </a:r>
          <a:endParaRPr lang="en-US" sz="1900" kern="1200" dirty="0">
            <a:solidFill>
              <a:srgbClr val="003258"/>
            </a:solidFill>
          </a:endParaRPr>
        </a:p>
      </dsp:txBody>
      <dsp:txXfrm>
        <a:off x="4703625" y="2455219"/>
        <a:ext cx="1496198" cy="9138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52DBBA-E33C-4722-B01D-D3198554E71B}">
      <dsp:nvSpPr>
        <dsp:cNvPr id="0" name=""/>
        <dsp:cNvSpPr/>
      </dsp:nvSpPr>
      <dsp:spPr>
        <a:xfrm>
          <a:off x="173786" y="31682"/>
          <a:ext cx="1941323" cy="970661"/>
        </a:xfrm>
        <a:prstGeom prst="roundRect">
          <a:avLst>
            <a:gd name="adj" fmla="val 10000"/>
          </a:avLst>
        </a:prstGeom>
        <a:solidFill>
          <a:srgbClr val="4C4C4C"/>
        </a:solidFill>
        <a:ln w="25400" cap="flat" cmpd="sng" algn="ctr">
          <a:solidFill>
            <a:srgbClr val="C2996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 err="1">
              <a:solidFill>
                <a:srgbClr val="C2996C"/>
              </a:solidFill>
            </a:rPr>
            <a:t>Numerical</a:t>
          </a:r>
          <a:r>
            <a:rPr lang="tr-TR" sz="2700" kern="1200" dirty="0">
              <a:solidFill>
                <a:srgbClr val="C2996C"/>
              </a:solidFill>
            </a:rPr>
            <a:t> Data</a:t>
          </a:r>
          <a:endParaRPr lang="en-US" sz="2700" kern="1200" dirty="0">
            <a:solidFill>
              <a:srgbClr val="C2996C"/>
            </a:solidFill>
          </a:endParaRPr>
        </a:p>
      </dsp:txBody>
      <dsp:txXfrm>
        <a:off x="202216" y="60112"/>
        <a:ext cx="1884463" cy="913801"/>
      </dsp:txXfrm>
    </dsp:sp>
    <dsp:sp modelId="{73EF759B-3B81-496B-AFF2-FFCDEBA1D03B}">
      <dsp:nvSpPr>
        <dsp:cNvPr id="0" name=""/>
        <dsp:cNvSpPr/>
      </dsp:nvSpPr>
      <dsp:spPr>
        <a:xfrm>
          <a:off x="367919" y="1002343"/>
          <a:ext cx="1027231" cy="6963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6381"/>
              </a:lnTo>
              <a:lnTo>
                <a:pt x="1027231" y="69638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A1DBBB-D0C6-4B45-98BB-41177C029C2D}">
      <dsp:nvSpPr>
        <dsp:cNvPr id="0" name=""/>
        <dsp:cNvSpPr/>
      </dsp:nvSpPr>
      <dsp:spPr>
        <a:xfrm>
          <a:off x="1395150" y="1213394"/>
          <a:ext cx="1553058" cy="970661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Regression</a:t>
          </a:r>
          <a:endParaRPr lang="en-US" sz="1900" kern="1200" dirty="0">
            <a:solidFill>
              <a:srgbClr val="003258"/>
            </a:solidFill>
          </a:endParaRPr>
        </a:p>
      </dsp:txBody>
      <dsp:txXfrm>
        <a:off x="1423580" y="1241824"/>
        <a:ext cx="1496198" cy="913801"/>
      </dsp:txXfrm>
    </dsp:sp>
    <dsp:sp modelId="{999D480C-60A3-4E71-AC3E-766E12408F0A}">
      <dsp:nvSpPr>
        <dsp:cNvPr id="0" name=""/>
        <dsp:cNvSpPr/>
      </dsp:nvSpPr>
      <dsp:spPr>
        <a:xfrm>
          <a:off x="367919" y="1002343"/>
          <a:ext cx="1027231" cy="19097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09708"/>
              </a:lnTo>
              <a:lnTo>
                <a:pt x="1027231" y="190970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C6AC2B-B92C-44F8-9608-0DFC78DC4596}">
      <dsp:nvSpPr>
        <dsp:cNvPr id="0" name=""/>
        <dsp:cNvSpPr/>
      </dsp:nvSpPr>
      <dsp:spPr>
        <a:xfrm>
          <a:off x="1395150" y="2426721"/>
          <a:ext cx="1553058" cy="9706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Association</a:t>
          </a:r>
          <a:endParaRPr lang="en-US" sz="1900" kern="1200" dirty="0">
            <a:solidFill>
              <a:srgbClr val="003258"/>
            </a:solidFill>
          </a:endParaRPr>
        </a:p>
      </dsp:txBody>
      <dsp:txXfrm>
        <a:off x="1423580" y="2455151"/>
        <a:ext cx="1496198" cy="913801"/>
      </dsp:txXfrm>
    </dsp:sp>
    <dsp:sp modelId="{DC7F8BC1-67AB-4B95-95BF-7CACE0B46730}">
      <dsp:nvSpPr>
        <dsp:cNvPr id="0" name=""/>
        <dsp:cNvSpPr/>
      </dsp:nvSpPr>
      <dsp:spPr>
        <a:xfrm>
          <a:off x="3457321" y="31682"/>
          <a:ext cx="1941323" cy="970661"/>
        </a:xfrm>
        <a:prstGeom prst="roundRect">
          <a:avLst>
            <a:gd name="adj" fmla="val 10000"/>
          </a:avLst>
        </a:prstGeom>
        <a:solidFill>
          <a:srgbClr val="4C4C4C"/>
        </a:solidFill>
        <a:ln w="25400" cap="flat" cmpd="sng" algn="ctr">
          <a:solidFill>
            <a:srgbClr val="C2996C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 err="1">
              <a:solidFill>
                <a:srgbClr val="C2996C"/>
              </a:solidFill>
            </a:rPr>
            <a:t>Categorical</a:t>
          </a:r>
          <a:r>
            <a:rPr lang="tr-TR" sz="2700" kern="1200" dirty="0">
              <a:solidFill>
                <a:srgbClr val="C2996C"/>
              </a:solidFill>
            </a:rPr>
            <a:t> Data</a:t>
          </a:r>
          <a:endParaRPr lang="en-US" sz="2700" kern="1200" dirty="0">
            <a:solidFill>
              <a:srgbClr val="C2996C"/>
            </a:solidFill>
          </a:endParaRPr>
        </a:p>
      </dsp:txBody>
      <dsp:txXfrm>
        <a:off x="3485751" y="60112"/>
        <a:ext cx="1884463" cy="913801"/>
      </dsp:txXfrm>
    </dsp:sp>
    <dsp:sp modelId="{D7A324B3-31DC-472A-93A9-8FFFC9C71B41}">
      <dsp:nvSpPr>
        <dsp:cNvPr id="0" name=""/>
        <dsp:cNvSpPr/>
      </dsp:nvSpPr>
      <dsp:spPr>
        <a:xfrm>
          <a:off x="3651453" y="1002343"/>
          <a:ext cx="1023741" cy="6901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0188"/>
              </a:lnTo>
              <a:lnTo>
                <a:pt x="1023741" y="69018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B02DD8-A398-4EA1-B4C8-13B699414F79}">
      <dsp:nvSpPr>
        <dsp:cNvPr id="0" name=""/>
        <dsp:cNvSpPr/>
      </dsp:nvSpPr>
      <dsp:spPr>
        <a:xfrm>
          <a:off x="4675195" y="1207201"/>
          <a:ext cx="1553058" cy="9706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 err="1">
              <a:solidFill>
                <a:srgbClr val="003258"/>
              </a:solidFill>
            </a:rPr>
            <a:t>Classification</a:t>
          </a:r>
          <a:endParaRPr lang="en-US" sz="1900" kern="1200" dirty="0">
            <a:solidFill>
              <a:srgbClr val="003258"/>
            </a:solidFill>
          </a:endParaRPr>
        </a:p>
      </dsp:txBody>
      <dsp:txXfrm>
        <a:off x="4703625" y="1235631"/>
        <a:ext cx="1496198" cy="913801"/>
      </dsp:txXfrm>
    </dsp:sp>
    <dsp:sp modelId="{2FBEDF4C-AD14-4DB8-B87E-D66E9863F52E}">
      <dsp:nvSpPr>
        <dsp:cNvPr id="0" name=""/>
        <dsp:cNvSpPr/>
      </dsp:nvSpPr>
      <dsp:spPr>
        <a:xfrm>
          <a:off x="3651453" y="1002343"/>
          <a:ext cx="1023741" cy="19097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09776"/>
              </a:lnTo>
              <a:lnTo>
                <a:pt x="1023741" y="19097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D7BB7E-78E0-4C0F-B386-5E27F391967B}">
      <dsp:nvSpPr>
        <dsp:cNvPr id="0" name=""/>
        <dsp:cNvSpPr/>
      </dsp:nvSpPr>
      <dsp:spPr>
        <a:xfrm>
          <a:off x="4675195" y="2426789"/>
          <a:ext cx="1553058" cy="9706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900" kern="1200" dirty="0">
              <a:solidFill>
                <a:srgbClr val="003258"/>
              </a:solidFill>
            </a:rPr>
            <a:t>Clustering</a:t>
          </a:r>
          <a:endParaRPr lang="en-US" sz="1900" kern="1200" dirty="0">
            <a:solidFill>
              <a:srgbClr val="003258"/>
            </a:solidFill>
          </a:endParaRPr>
        </a:p>
      </dsp:txBody>
      <dsp:txXfrm>
        <a:off x="4703625" y="2455219"/>
        <a:ext cx="1496198" cy="9138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26219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3966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33136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" name="Google Shape;37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9" name="Google Shape;39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6" name="Google Shape;47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850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530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8296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1029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0870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7" name="Google Shape;25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687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Section 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Section 2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>
  <p:cSld name="Section 4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0">
            <a:alphaModFix amt="50000"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 b="0" i="0" u="none" strike="noStrike" cap="none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1.png"/><Relationship Id="rId7" Type="http://schemas.openxmlformats.org/officeDocument/2006/relationships/image" Target="../media/image2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25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1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2.png"/><Relationship Id="rId9" Type="http://schemas.microsoft.com/office/2007/relationships/diagramDrawing" Target="../diagrams/drawing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jpe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1.png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2.png"/><Relationship Id="rId9" Type="http://schemas.microsoft.com/office/2007/relationships/diagramDrawing" Target="../diagrams/drawing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1.png"/><Relationship Id="rId7" Type="http://schemas.openxmlformats.org/officeDocument/2006/relationships/image" Target="../media/image2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microsoft.com/office/2007/relationships/hdphoto" Target="../media/hdphoto3.wdp"/><Relationship Id="rId5" Type="http://schemas.openxmlformats.org/officeDocument/2006/relationships/image" Target="../media/image27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GB" dirty="0">
                <a:solidFill>
                  <a:srgbClr val="C3996C"/>
                </a:solidFill>
              </a:rPr>
              <a:t>Veri </a:t>
            </a:r>
            <a:r>
              <a:rPr lang="en-GB" dirty="0" err="1">
                <a:solidFill>
                  <a:srgbClr val="C3996C"/>
                </a:solidFill>
              </a:rPr>
              <a:t>Bilimi</a:t>
            </a:r>
            <a:r>
              <a:rPr lang="en-GB" dirty="0">
                <a:solidFill>
                  <a:srgbClr val="C3996C"/>
                </a:solidFill>
              </a:rPr>
              <a:t> </a:t>
            </a:r>
            <a:r>
              <a:rPr lang="en-GB" dirty="0" err="1">
                <a:solidFill>
                  <a:srgbClr val="C3996C"/>
                </a:solidFill>
              </a:rPr>
              <a:t>Bootcamp’i</a:t>
            </a:r>
            <a:br>
              <a:rPr lang="en-GB" dirty="0">
                <a:solidFill>
                  <a:srgbClr val="C3996C"/>
                </a:solidFill>
              </a:rPr>
            </a:br>
            <a:r>
              <a:rPr lang="tr-TR" dirty="0">
                <a:solidFill>
                  <a:srgbClr val="C3996C"/>
                </a:solidFill>
              </a:rPr>
              <a:t>2</a:t>
            </a:r>
            <a:r>
              <a:rPr lang="en-GB" dirty="0">
                <a:solidFill>
                  <a:srgbClr val="C3996C"/>
                </a:solidFill>
              </a:rPr>
              <a:t>. Hafta</a:t>
            </a:r>
            <a:endParaRPr dirty="0">
              <a:solidFill>
                <a:srgbClr val="434343"/>
              </a:solidFill>
            </a:endParaRPr>
          </a:p>
        </p:txBody>
      </p:sp>
      <p:cxnSp>
        <p:nvCxnSpPr>
          <p:cNvPr id="62" name="Google Shape;62;p12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2"/>
          <p:cNvSpPr txBox="1">
            <a:spLocks noGrp="1"/>
          </p:cNvSpPr>
          <p:nvPr>
            <p:ph type="subTitle" idx="1"/>
          </p:nvPr>
        </p:nvSpPr>
        <p:spPr>
          <a:xfrm>
            <a:off x="3670681" y="3299973"/>
            <a:ext cx="435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tr-TR" dirty="0"/>
              <a:t>www.CarbonConsulting.com</a:t>
            </a:r>
            <a:br>
              <a:rPr lang="tr-TR" u="sng" dirty="0"/>
            </a:br>
            <a:r>
              <a:rPr lang="tr-TR" dirty="0"/>
              <a:t>info@carbonconsulting.com</a:t>
            </a:r>
            <a:br>
              <a:rPr lang="en-GB" dirty="0"/>
            </a:br>
            <a:br>
              <a:rPr lang="en-GB" dirty="0"/>
            </a:br>
            <a:r>
              <a:rPr lang="en-GB" dirty="0"/>
              <a:t>@ Meysam </a:t>
            </a:r>
            <a:r>
              <a:rPr lang="en-GB" dirty="0" err="1"/>
              <a:t>Asgari-Chenaghlu</a:t>
            </a:r>
            <a:r>
              <a:rPr lang="en-GB" dirty="0"/>
              <a:t> &amp; </a:t>
            </a:r>
            <a:r>
              <a:rPr lang="tr-TR" dirty="0"/>
              <a:t>Salih Talha Akgün</a:t>
            </a:r>
            <a:endParaRPr dirty="0"/>
          </a:p>
        </p:txBody>
      </p:sp>
      <p:pic>
        <p:nvPicPr>
          <p:cNvPr id="64" name="Google Shape;64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69497" y="3233712"/>
            <a:ext cx="132522" cy="132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69497" y="3413919"/>
            <a:ext cx="132522" cy="132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>
            <a:spLocks noGrp="1"/>
          </p:cNvSpPr>
          <p:nvPr>
            <p:ph type="ctrTitle"/>
          </p:nvPr>
        </p:nvSpPr>
        <p:spPr>
          <a:xfrm flipH="1">
            <a:off x="1112363" y="2571750"/>
            <a:ext cx="6831116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r-TR" dirty="0"/>
              <a:t>Veri Toplama, </a:t>
            </a:r>
            <a:br>
              <a:rPr lang="tr-TR" dirty="0"/>
            </a:br>
            <a:r>
              <a:rPr lang="tr-TR" dirty="0"/>
              <a:t>Etiketleme ve Kaydetme</a:t>
            </a:r>
          </a:p>
        </p:txBody>
      </p:sp>
      <p:sp>
        <p:nvSpPr>
          <p:cNvPr id="235" name="Google Shape;235;p29"/>
          <p:cNvSpPr txBox="1">
            <a:spLocks noGrp="1"/>
          </p:cNvSpPr>
          <p:nvPr>
            <p:ph type="title" idx="2"/>
          </p:nvPr>
        </p:nvSpPr>
        <p:spPr>
          <a:xfrm flipH="1">
            <a:off x="4964179" y="1887853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tr-TR" dirty="0">
                <a:solidFill>
                  <a:srgbClr val="C3996C"/>
                </a:solidFill>
              </a:rPr>
              <a:t>02</a:t>
            </a:r>
            <a:endParaRPr dirty="0">
              <a:solidFill>
                <a:srgbClr val="C3996C"/>
              </a:solidFill>
            </a:endParaRPr>
          </a:p>
        </p:txBody>
      </p:sp>
      <p:cxnSp>
        <p:nvCxnSpPr>
          <p:cNvPr id="236" name="Google Shape;236;p2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3F247EF4-6E50-4049-8B81-967D682D4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312" y="2179493"/>
            <a:ext cx="4905375" cy="2114550"/>
          </a:xfrm>
          <a:prstGeom prst="rect">
            <a:avLst/>
          </a:prstGeom>
        </p:spPr>
      </p:pic>
      <p:sp>
        <p:nvSpPr>
          <p:cNvPr id="7" name="Google Shape;241;p30">
            <a:extLst>
              <a:ext uri="{FF2B5EF4-FFF2-40B4-BE49-F238E27FC236}">
                <a16:creationId xmlns:a16="http://schemas.microsoft.com/office/drawing/2014/main" id="{5FB1B63E-C52E-4681-831F-C78AB6F746D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66450" y="352900"/>
            <a:ext cx="52143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tr-TR" dirty="0"/>
              <a:t>Veri Toplama</a:t>
            </a:r>
            <a:endParaRPr lang="tr-TR" dirty="0">
              <a:solidFill>
                <a:schemeClr val="dk2"/>
              </a:solidFill>
            </a:endParaRPr>
          </a:p>
        </p:txBody>
      </p:sp>
      <p:sp>
        <p:nvSpPr>
          <p:cNvPr id="8" name="Google Shape;245;p30">
            <a:extLst>
              <a:ext uri="{FF2B5EF4-FFF2-40B4-BE49-F238E27FC236}">
                <a16:creationId xmlns:a16="http://schemas.microsoft.com/office/drawing/2014/main" id="{89BA90D4-EF97-4D18-8D2E-8EACECA1313C}"/>
              </a:ext>
            </a:extLst>
          </p:cNvPr>
          <p:cNvSpPr txBox="1"/>
          <p:nvPr/>
        </p:nvSpPr>
        <p:spPr>
          <a:xfrm>
            <a:off x="557225" y="1366850"/>
            <a:ext cx="68178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18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Daha iyi model, daha yüksek başarı</a:t>
            </a:r>
            <a:endParaRPr lang="en-GB" sz="18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5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1F063ADB-4958-4B75-AC72-1ADF617ABE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roup 6">
            <a:extLst>
              <a:ext uri="{FF2B5EF4-FFF2-40B4-BE49-F238E27FC236}">
                <a16:creationId xmlns:a16="http://schemas.microsoft.com/office/drawing/2014/main" id="{0D39A8FC-8326-4FD7-9112-6C61F49841EA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10" name="Picture 7" descr="Icon&#10;&#10;Description automatically generated">
              <a:extLst>
                <a:ext uri="{FF2B5EF4-FFF2-40B4-BE49-F238E27FC236}">
                  <a16:creationId xmlns:a16="http://schemas.microsoft.com/office/drawing/2014/main" id="{618E7B99-3912-4DF6-8AE2-A81BE5624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11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E74FE393-3447-46CF-9C22-D66B4F793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6780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>
            <a:spLocks noGrp="1"/>
          </p:cNvSpPr>
          <p:nvPr>
            <p:ph type="ctrTitle"/>
          </p:nvPr>
        </p:nvSpPr>
        <p:spPr>
          <a:xfrm>
            <a:off x="1966450" y="352900"/>
            <a:ext cx="52143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tr-TR" dirty="0"/>
              <a:t>Veri Toplama – </a:t>
            </a:r>
            <a:r>
              <a:rPr lang="tr-TR" dirty="0" err="1"/>
              <a:t>Big</a:t>
            </a:r>
            <a:r>
              <a:rPr lang="tr-TR" dirty="0"/>
              <a:t> Data</a:t>
            </a:r>
            <a:endParaRPr lang="tr-TR" dirty="0">
              <a:solidFill>
                <a:schemeClr val="dk2"/>
              </a:solidFill>
            </a:endParaRPr>
          </a:p>
        </p:txBody>
      </p:sp>
      <p:pic>
        <p:nvPicPr>
          <p:cNvPr id="243" name="Google Shape;243;p30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0"/>
          <p:cNvSpPr txBox="1"/>
          <p:nvPr/>
        </p:nvSpPr>
        <p:spPr>
          <a:xfrm>
            <a:off x="557225" y="1366850"/>
            <a:ext cx="68178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18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Daha fazla veri daha yüksek başarı</a:t>
            </a:r>
            <a:endParaRPr lang="en-GB" sz="18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B7A49E-BDA8-4C9A-B1C5-919C54C09283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8" name="Picture 7" descr="Icon&#10;&#10;Description automatically generated">
              <a:extLst>
                <a:ext uri="{FF2B5EF4-FFF2-40B4-BE49-F238E27FC236}">
                  <a16:creationId xmlns:a16="http://schemas.microsoft.com/office/drawing/2014/main" id="{40BDD63D-6050-4830-A7E9-34252093F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9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0189362F-CCAD-437D-A09A-A28B85384A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pic>
        <p:nvPicPr>
          <p:cNvPr id="3074" name="Picture 2" descr="A History of Machine Learning and Deep Learning | Import.io">
            <a:extLst>
              <a:ext uri="{FF2B5EF4-FFF2-40B4-BE49-F238E27FC236}">
                <a16:creationId xmlns:a16="http://schemas.microsoft.com/office/drawing/2014/main" id="{A6DBBDB0-14CE-458A-A863-B718A327C2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284" y="1978992"/>
            <a:ext cx="7185432" cy="2463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7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>
            <a:spLocks noGrp="1"/>
          </p:cNvSpPr>
          <p:nvPr>
            <p:ph type="ctrTitle"/>
          </p:nvPr>
        </p:nvSpPr>
        <p:spPr>
          <a:xfrm>
            <a:off x="1966450" y="352900"/>
            <a:ext cx="52143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tr-TR" dirty="0">
                <a:solidFill>
                  <a:schemeClr val="dk2"/>
                </a:solidFill>
              </a:rPr>
              <a:t>Veri Toplama – Data-</a:t>
            </a:r>
            <a:r>
              <a:rPr lang="tr-TR" dirty="0" err="1">
                <a:solidFill>
                  <a:schemeClr val="dk2"/>
                </a:solidFill>
              </a:rPr>
              <a:t>Centric</a:t>
            </a:r>
            <a:r>
              <a:rPr lang="tr-TR" dirty="0">
                <a:solidFill>
                  <a:schemeClr val="dk2"/>
                </a:solidFill>
              </a:rPr>
              <a:t> AI</a:t>
            </a:r>
          </a:p>
        </p:txBody>
      </p:sp>
      <p:pic>
        <p:nvPicPr>
          <p:cNvPr id="243" name="Google Shape;243;p30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0B7A49E-BDA8-4C9A-B1C5-919C54C09283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8" name="Picture 7" descr="Icon&#10;&#10;Description automatically generated">
              <a:extLst>
                <a:ext uri="{FF2B5EF4-FFF2-40B4-BE49-F238E27FC236}">
                  <a16:creationId xmlns:a16="http://schemas.microsoft.com/office/drawing/2014/main" id="{40BDD63D-6050-4830-A7E9-34252093F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9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0189362F-CCAD-437D-A09A-A28B85384A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3B7C5D98-A828-4EFA-89C2-1298E961C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317" y="1820901"/>
            <a:ext cx="5077365" cy="2852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45;p30">
            <a:extLst>
              <a:ext uri="{FF2B5EF4-FFF2-40B4-BE49-F238E27FC236}">
                <a16:creationId xmlns:a16="http://schemas.microsoft.com/office/drawing/2014/main" id="{C4635E4C-7922-43B0-BD35-46D6E1A4615B}"/>
              </a:ext>
            </a:extLst>
          </p:cNvPr>
          <p:cNvSpPr txBox="1"/>
          <p:nvPr/>
        </p:nvSpPr>
        <p:spPr>
          <a:xfrm>
            <a:off x="558510" y="1359266"/>
            <a:ext cx="68178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18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Daha kaliteli veri, daha yüksek başarı</a:t>
            </a:r>
            <a:endParaRPr lang="en-GB" sz="18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2714231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D699B58-C397-4D45-83E5-ECB639E180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Veri Toplama - Sınıflar</a:t>
            </a:r>
            <a:endParaRPr lang="en-US" dirty="0"/>
          </a:p>
        </p:txBody>
      </p:sp>
      <p:pic>
        <p:nvPicPr>
          <p:cNvPr id="1026" name="Picture 2" descr="Ağır tank - Vikipedi">
            <a:extLst>
              <a:ext uri="{FF2B5EF4-FFF2-40B4-BE49-F238E27FC236}">
                <a16:creationId xmlns:a16="http://schemas.microsoft.com/office/drawing/2014/main" id="{A7E64DB6-E93C-4DAE-A227-66C4D9A63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632" y="1558637"/>
            <a:ext cx="3739188" cy="2493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50B8211-6918-4B00-948D-4F5C653D6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023" y="1558637"/>
            <a:ext cx="3745345" cy="2493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09146A53-D380-4B1B-8741-415DBC20FDB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 6">
            <a:extLst>
              <a:ext uri="{FF2B5EF4-FFF2-40B4-BE49-F238E27FC236}">
                <a16:creationId xmlns:a16="http://schemas.microsoft.com/office/drawing/2014/main" id="{218D2859-7673-46AC-8814-D7291FD1609B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7" name="Picture 7" descr="Icon&#10;&#10;Description automatically generated">
              <a:extLst>
                <a:ext uri="{FF2B5EF4-FFF2-40B4-BE49-F238E27FC236}">
                  <a16:creationId xmlns:a16="http://schemas.microsoft.com/office/drawing/2014/main" id="{95C48FC7-AD20-4BB9-8E5A-6745E9B5B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8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0643695E-6B63-4F9E-844D-17D72BA1CD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0699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14D73AB-686A-4743-A6AF-92B5BE534E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Veri Etiketleme - Tutarlılık</a:t>
            </a:r>
            <a:endParaRPr lang="en-US" dirty="0"/>
          </a:p>
        </p:txBody>
      </p:sp>
      <p:pic>
        <p:nvPicPr>
          <p:cNvPr id="3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D1E862C9-DBA4-47A0-8611-D1897395377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roup 6">
            <a:extLst>
              <a:ext uri="{FF2B5EF4-FFF2-40B4-BE49-F238E27FC236}">
                <a16:creationId xmlns:a16="http://schemas.microsoft.com/office/drawing/2014/main" id="{59200063-E778-43F4-AFD1-678BFF0C2895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5" name="Picture 7" descr="Icon&#10;&#10;Description automatically generated">
              <a:extLst>
                <a:ext uri="{FF2B5EF4-FFF2-40B4-BE49-F238E27FC236}">
                  <a16:creationId xmlns:a16="http://schemas.microsoft.com/office/drawing/2014/main" id="{FAA8C300-D81B-4546-92C1-9F225F85B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6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911386AD-AED1-43A2-838F-AC6B55409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sp>
        <p:nvSpPr>
          <p:cNvPr id="7" name="Google Shape;245;p30">
            <a:extLst>
              <a:ext uri="{FF2B5EF4-FFF2-40B4-BE49-F238E27FC236}">
                <a16:creationId xmlns:a16="http://schemas.microsoft.com/office/drawing/2014/main" id="{7A4B6A97-E69D-407E-94F4-01ECD7C58C77}"/>
              </a:ext>
            </a:extLst>
          </p:cNvPr>
          <p:cNvSpPr txBox="1"/>
          <p:nvPr/>
        </p:nvSpPr>
        <p:spPr>
          <a:xfrm>
            <a:off x="557193" y="1112429"/>
            <a:ext cx="68178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16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Verinin etiketleri tutarlı olmalı</a:t>
            </a:r>
            <a:endParaRPr lang="en-GB" sz="16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F22A419E-0AB0-4753-8BA6-4DE79472B3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223" y="2542665"/>
            <a:ext cx="2583256" cy="1660237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BA5777BC-029D-432C-BE35-420686A6A1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0203" y="1512508"/>
            <a:ext cx="2608081" cy="1660237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4A94C912-C3F4-4907-8256-2165A704FD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9652" y="3372784"/>
            <a:ext cx="2598632" cy="1660237"/>
          </a:xfrm>
          <a:prstGeom prst="rect">
            <a:avLst/>
          </a:prstGeom>
        </p:spPr>
      </p:pic>
      <p:sp>
        <p:nvSpPr>
          <p:cNvPr id="18" name="Google Shape;245;p30">
            <a:extLst>
              <a:ext uri="{FF2B5EF4-FFF2-40B4-BE49-F238E27FC236}">
                <a16:creationId xmlns:a16="http://schemas.microsoft.com/office/drawing/2014/main" id="{75ABD1F1-BA72-4F6F-8434-596D5C2D53C1}"/>
              </a:ext>
            </a:extLst>
          </p:cNvPr>
          <p:cNvSpPr txBox="1"/>
          <p:nvPr/>
        </p:nvSpPr>
        <p:spPr>
          <a:xfrm>
            <a:off x="719984" y="2072047"/>
            <a:ext cx="2823316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Etiketlenecek Görsel:</a:t>
            </a:r>
            <a:endParaRPr lang="en-GB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20" name="Bağlayıcı: Dirsek 19">
            <a:extLst>
              <a:ext uri="{FF2B5EF4-FFF2-40B4-BE49-F238E27FC236}">
                <a16:creationId xmlns:a16="http://schemas.microsoft.com/office/drawing/2014/main" id="{B7165A8B-97E7-431B-9220-DDF9E9ACB503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3256479" y="2342627"/>
            <a:ext cx="1863724" cy="10301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Bağlayıcı: Dirsek 23">
            <a:extLst>
              <a:ext uri="{FF2B5EF4-FFF2-40B4-BE49-F238E27FC236}">
                <a16:creationId xmlns:a16="http://schemas.microsoft.com/office/drawing/2014/main" id="{73233D9F-6815-46CB-8D21-F6B18A55AB77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3256479" y="3372784"/>
            <a:ext cx="1873173" cy="8301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Google Shape;245;p30">
            <a:extLst>
              <a:ext uri="{FF2B5EF4-FFF2-40B4-BE49-F238E27FC236}">
                <a16:creationId xmlns:a16="http://schemas.microsoft.com/office/drawing/2014/main" id="{2AC56A2B-A02E-4FB9-9185-90ADDCE9B094}"/>
              </a:ext>
            </a:extLst>
          </p:cNvPr>
          <p:cNvSpPr txBox="1"/>
          <p:nvPr/>
        </p:nvSpPr>
        <p:spPr>
          <a:xfrm>
            <a:off x="3404816" y="2886760"/>
            <a:ext cx="767319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?</a:t>
            </a:r>
            <a:endParaRPr lang="en-GB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4800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D699B58-C397-4D45-83E5-ECB639E180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Veri Etiketleme Kaynakları</a:t>
            </a:r>
            <a:endParaRPr lang="en-US" dirty="0"/>
          </a:p>
        </p:txBody>
      </p:sp>
      <p:pic>
        <p:nvPicPr>
          <p:cNvPr id="3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2C75B9E1-2E99-46CD-BE36-BAABE91C910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roup 6">
            <a:extLst>
              <a:ext uri="{FF2B5EF4-FFF2-40B4-BE49-F238E27FC236}">
                <a16:creationId xmlns:a16="http://schemas.microsoft.com/office/drawing/2014/main" id="{0160359A-3426-41EB-BE4E-59CD0B49EB9F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5" name="Picture 7" descr="Icon&#10;&#10;Description automatically generated">
              <a:extLst>
                <a:ext uri="{FF2B5EF4-FFF2-40B4-BE49-F238E27FC236}">
                  <a16:creationId xmlns:a16="http://schemas.microsoft.com/office/drawing/2014/main" id="{4D83CE6C-6742-4246-B8DA-8C35B7029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6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B016BAC8-7DF9-4816-A05B-8E08BB905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sp>
        <p:nvSpPr>
          <p:cNvPr id="7" name="Google Shape;245;p30">
            <a:extLst>
              <a:ext uri="{FF2B5EF4-FFF2-40B4-BE49-F238E27FC236}">
                <a16:creationId xmlns:a16="http://schemas.microsoft.com/office/drawing/2014/main" id="{6E92A1E3-3D0E-4EBD-8D64-27CEF6E64D44}"/>
              </a:ext>
            </a:extLst>
          </p:cNvPr>
          <p:cNvSpPr txBox="1"/>
          <p:nvPr/>
        </p:nvSpPr>
        <p:spPr>
          <a:xfrm>
            <a:off x="557192" y="1112429"/>
            <a:ext cx="7537325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u="sng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In-house</a:t>
            </a: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Şirket içinde etiketleme</a:t>
            </a: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tr-TR" sz="24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u="sng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Out-source</a:t>
            </a: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Başka şirket veya kişilere yaptırma</a:t>
            </a: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tr-TR" sz="24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u="sng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Synthetic</a:t>
            </a: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Yapay zeka modelleri kullanarak oluşturma</a:t>
            </a: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tr-TR" sz="24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u="sng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Crowdsourcing</a:t>
            </a: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Kitlelerden yararlanarak etiketleme (en etkili)</a:t>
            </a:r>
          </a:p>
        </p:txBody>
      </p:sp>
      <p:pic>
        <p:nvPicPr>
          <p:cNvPr id="1026" name="Picture 2" descr="GitHub - doccano/doccano: Open source annotation tool for machine learning  practitioners.">
            <a:extLst>
              <a:ext uri="{FF2B5EF4-FFF2-40B4-BE49-F238E27FC236}">
                <a16:creationId xmlns:a16="http://schemas.microsoft.com/office/drawing/2014/main" id="{F8EC6A67-973F-4C5B-94FE-169616ED6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499" y="4181980"/>
            <a:ext cx="2223655" cy="76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54906E5-A443-484F-8DD7-C0625FBCB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01" y="4214365"/>
            <a:ext cx="705017" cy="705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- heartexlabs/label-studio: Label Studio is a multi-type data  labeling and annotation tool with standardized output format">
            <a:extLst>
              <a:ext uri="{FF2B5EF4-FFF2-40B4-BE49-F238E27FC236}">
                <a16:creationId xmlns:a16="http://schemas.microsoft.com/office/drawing/2014/main" id="{AB124E64-DE59-4E59-A429-6ACF6E0AA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1911" y="4315085"/>
            <a:ext cx="3524416" cy="50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abelbox Integration">
            <a:extLst>
              <a:ext uri="{FF2B5EF4-FFF2-40B4-BE49-F238E27FC236}">
                <a16:creationId xmlns:a16="http://schemas.microsoft.com/office/drawing/2014/main" id="{9F5E1BFC-BBC9-4AAA-BB05-1DCADA45E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586" y="4267620"/>
            <a:ext cx="2223656" cy="58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3193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D699B58-C397-4D45-83E5-ECB639E180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Veri Kaydetme</a:t>
            </a:r>
            <a:endParaRPr lang="en-US" dirty="0"/>
          </a:p>
        </p:txBody>
      </p:sp>
      <p:pic>
        <p:nvPicPr>
          <p:cNvPr id="3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49E57B0B-3625-4234-AB6C-CF940D7FF66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roup 6">
            <a:extLst>
              <a:ext uri="{FF2B5EF4-FFF2-40B4-BE49-F238E27FC236}">
                <a16:creationId xmlns:a16="http://schemas.microsoft.com/office/drawing/2014/main" id="{91373FEF-5E51-4ED2-A9B9-9EB031782C67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5" name="Picture 7" descr="Icon&#10;&#10;Description automatically generated">
              <a:extLst>
                <a:ext uri="{FF2B5EF4-FFF2-40B4-BE49-F238E27FC236}">
                  <a16:creationId xmlns:a16="http://schemas.microsoft.com/office/drawing/2014/main" id="{EDD03826-B811-4718-950C-72A57D9AA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6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DAB0D008-0EC4-4E6B-BF36-CB919F17B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sp>
        <p:nvSpPr>
          <p:cNvPr id="7" name="Google Shape;245;p30">
            <a:extLst>
              <a:ext uri="{FF2B5EF4-FFF2-40B4-BE49-F238E27FC236}">
                <a16:creationId xmlns:a16="http://schemas.microsoft.com/office/drawing/2014/main" id="{0040EC18-2D9D-450E-B528-6DB20BBC81A3}"/>
              </a:ext>
            </a:extLst>
          </p:cNvPr>
          <p:cNvSpPr txBox="1"/>
          <p:nvPr/>
        </p:nvSpPr>
        <p:spPr>
          <a:xfrm>
            <a:off x="557192" y="1112429"/>
            <a:ext cx="7537325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u="sng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Cloud</a:t>
            </a: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Bir bulutta saklamak (</a:t>
            </a:r>
            <a:r>
              <a:rPr lang="tr-TR" sz="2400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drive+colab</a:t>
            </a: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)</a:t>
            </a: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tr-TR" sz="24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id="{2441003F-F0A9-44A2-93EE-A8D349CF1B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139" y="1747972"/>
            <a:ext cx="5005361" cy="3042678"/>
          </a:xfrm>
          <a:prstGeom prst="rect">
            <a:avLst/>
          </a:prstGeom>
        </p:spPr>
      </p:pic>
      <p:sp>
        <p:nvSpPr>
          <p:cNvPr id="12" name="Google Shape;245;p30">
            <a:extLst>
              <a:ext uri="{FF2B5EF4-FFF2-40B4-BE49-F238E27FC236}">
                <a16:creationId xmlns:a16="http://schemas.microsoft.com/office/drawing/2014/main" id="{DAEE3679-E657-4854-A040-9C352CFFFAFD}"/>
              </a:ext>
            </a:extLst>
          </p:cNvPr>
          <p:cNvSpPr txBox="1"/>
          <p:nvPr/>
        </p:nvSpPr>
        <p:spPr>
          <a:xfrm>
            <a:off x="5778500" y="2148991"/>
            <a:ext cx="3316308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16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Sadece görsel </a:t>
            </a:r>
            <a:r>
              <a:rPr lang="tr-TR" sz="1600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ID’leri</a:t>
            </a:r>
            <a:r>
              <a:rPr lang="tr-TR" sz="16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3 GB</a:t>
            </a: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tr-TR" sz="16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23973054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D699B58-C397-4D45-83E5-ECB639E180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Veri Kaydetme</a:t>
            </a:r>
            <a:endParaRPr lang="en-US" dirty="0"/>
          </a:p>
        </p:txBody>
      </p:sp>
      <p:pic>
        <p:nvPicPr>
          <p:cNvPr id="3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49E57B0B-3625-4234-AB6C-CF940D7FF66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Group 6">
            <a:extLst>
              <a:ext uri="{FF2B5EF4-FFF2-40B4-BE49-F238E27FC236}">
                <a16:creationId xmlns:a16="http://schemas.microsoft.com/office/drawing/2014/main" id="{91373FEF-5E51-4ED2-A9B9-9EB031782C67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5" name="Picture 7" descr="Icon&#10;&#10;Description automatically generated">
              <a:extLst>
                <a:ext uri="{FF2B5EF4-FFF2-40B4-BE49-F238E27FC236}">
                  <a16:creationId xmlns:a16="http://schemas.microsoft.com/office/drawing/2014/main" id="{EDD03826-B811-4718-950C-72A57D9AA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6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DAB0D008-0EC4-4E6B-BF36-CB919F17B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sp>
        <p:nvSpPr>
          <p:cNvPr id="7" name="Google Shape;245;p30">
            <a:extLst>
              <a:ext uri="{FF2B5EF4-FFF2-40B4-BE49-F238E27FC236}">
                <a16:creationId xmlns:a16="http://schemas.microsoft.com/office/drawing/2014/main" id="{0040EC18-2D9D-450E-B528-6DB20BBC81A3}"/>
              </a:ext>
            </a:extLst>
          </p:cNvPr>
          <p:cNvSpPr txBox="1"/>
          <p:nvPr/>
        </p:nvSpPr>
        <p:spPr>
          <a:xfrm>
            <a:off x="557192" y="1112429"/>
            <a:ext cx="7537325" cy="1538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u="sng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Cold</a:t>
            </a:r>
            <a:r>
              <a:rPr lang="tr-TR" sz="2400" u="sng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Storage</a:t>
            </a: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Diskte saklamak</a:t>
            </a: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tr-TR" sz="24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16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Daha ucuz ve daha güvenlidir fakat her yerden erişim zorlukları yaşanabilir.</a:t>
            </a:r>
          </a:p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tr-TR" sz="24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2050" name="Picture 2" descr="D120-S3G (rev. 220) | ARM Servers - GIGABYTE Turkey">
            <a:extLst>
              <a:ext uri="{FF2B5EF4-FFF2-40B4-BE49-F238E27FC236}">
                <a16:creationId xmlns:a16="http://schemas.microsoft.com/office/drawing/2014/main" id="{7DABC03B-41C6-41DD-8BE6-7BA19281F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8000" b="822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483" y="1906827"/>
            <a:ext cx="3256395" cy="3256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3434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>
            <a:spLocks noGrp="1"/>
          </p:cNvSpPr>
          <p:nvPr>
            <p:ph type="ctrTitle"/>
          </p:nvPr>
        </p:nvSpPr>
        <p:spPr>
          <a:xfrm flipH="1">
            <a:off x="1112363" y="2571750"/>
            <a:ext cx="6831116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r-TR" dirty="0" err="1"/>
              <a:t>Supervised</a:t>
            </a:r>
            <a:r>
              <a:rPr lang="tr-TR" dirty="0"/>
              <a:t> </a:t>
            </a:r>
            <a:r>
              <a:rPr lang="tr-TR" dirty="0" err="1"/>
              <a:t>Unsupervised</a:t>
            </a:r>
            <a:r>
              <a:rPr lang="tr-TR" dirty="0"/>
              <a:t> Eğitim Yöntemleri</a:t>
            </a:r>
          </a:p>
        </p:txBody>
      </p:sp>
      <p:sp>
        <p:nvSpPr>
          <p:cNvPr id="235" name="Google Shape;235;p29"/>
          <p:cNvSpPr txBox="1">
            <a:spLocks noGrp="1"/>
          </p:cNvSpPr>
          <p:nvPr>
            <p:ph type="title" idx="2"/>
          </p:nvPr>
        </p:nvSpPr>
        <p:spPr>
          <a:xfrm flipH="1">
            <a:off x="4964179" y="1887853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tr-TR" dirty="0">
                <a:solidFill>
                  <a:srgbClr val="C3996C"/>
                </a:solidFill>
              </a:rPr>
              <a:t>03</a:t>
            </a:r>
            <a:endParaRPr dirty="0">
              <a:solidFill>
                <a:srgbClr val="C3996C"/>
              </a:solidFill>
            </a:endParaRPr>
          </a:p>
        </p:txBody>
      </p:sp>
      <p:cxnSp>
        <p:nvCxnSpPr>
          <p:cNvPr id="236" name="Google Shape;236;p29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364584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tr-TR" b="0">
                <a:solidFill>
                  <a:schemeClr val="dk1"/>
                </a:solidFill>
              </a:rPr>
              <a:t>TABLE OF CONTENTS</a:t>
            </a:r>
            <a:endParaRPr b="0">
              <a:solidFill>
                <a:schemeClr val="dk1"/>
              </a:solidFill>
            </a:endParaRPr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r-TR" dirty="0" err="1"/>
              <a:t>Exploratory</a:t>
            </a:r>
            <a:r>
              <a:rPr lang="tr-TR" dirty="0"/>
              <a:t> Data Analysis (EDA)</a:t>
            </a:r>
            <a:endParaRPr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3"/>
          </p:nvPr>
        </p:nvSpPr>
        <p:spPr>
          <a:xfrm>
            <a:off x="600636" y="1622677"/>
            <a:ext cx="176411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tr-TR" dirty="0"/>
              <a:t>EDA yani keşifçi veri analizi</a:t>
            </a:r>
            <a:endParaRPr dirty="0"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tr-TR" dirty="0">
                <a:solidFill>
                  <a:srgbClr val="C3996C"/>
                </a:solidFill>
              </a:rPr>
              <a:t>0</a:t>
            </a:r>
            <a:r>
              <a:rPr lang="en-GB" dirty="0">
                <a:solidFill>
                  <a:srgbClr val="C3996C"/>
                </a:solidFill>
              </a:rPr>
              <a:t>2</a:t>
            </a:r>
            <a:endParaRPr dirty="0">
              <a:solidFill>
                <a:srgbClr val="C3996C"/>
              </a:solidFill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tr-TR" dirty="0">
                <a:solidFill>
                  <a:srgbClr val="C3996C"/>
                </a:solidFill>
              </a:rPr>
              <a:t>0</a:t>
            </a:r>
            <a:r>
              <a:rPr lang="en-GB" dirty="0">
                <a:solidFill>
                  <a:srgbClr val="C3996C"/>
                </a:solidFill>
              </a:rPr>
              <a:t>1</a:t>
            </a:r>
            <a:endParaRPr dirty="0">
              <a:solidFill>
                <a:srgbClr val="C3996C"/>
              </a:solidFill>
            </a:endParaRPr>
          </a:p>
        </p:txBody>
      </p:sp>
      <p:cxnSp>
        <p:nvCxnSpPr>
          <p:cNvPr id="78" name="Google Shape;78;p13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9" name="Google Shape;79;p13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0" name="Google Shape;80;p13"/>
          <p:cNvSpPr txBox="1">
            <a:spLocks noGrp="1"/>
          </p:cNvSpPr>
          <p:nvPr>
            <p:ph type="title" idx="7"/>
          </p:nvPr>
        </p:nvSpPr>
        <p:spPr>
          <a:xfrm>
            <a:off x="5935213" y="2221945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tr-TR" dirty="0">
                <a:solidFill>
                  <a:srgbClr val="C3996C"/>
                </a:solidFill>
              </a:rPr>
              <a:t>0</a:t>
            </a:r>
            <a:r>
              <a:rPr lang="en-GB" dirty="0">
                <a:solidFill>
                  <a:srgbClr val="C3996C"/>
                </a:solidFill>
              </a:rPr>
              <a:t>3</a:t>
            </a:r>
            <a:endParaRPr dirty="0">
              <a:solidFill>
                <a:srgbClr val="C3996C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8"/>
          </p:nvPr>
        </p:nvSpPr>
        <p:spPr>
          <a:xfrm>
            <a:off x="5940585" y="3234208"/>
            <a:ext cx="1072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tr-TR" dirty="0">
                <a:solidFill>
                  <a:srgbClr val="C3996C"/>
                </a:solidFill>
              </a:rPr>
              <a:t>0</a:t>
            </a:r>
            <a:r>
              <a:rPr lang="en-GB" dirty="0">
                <a:solidFill>
                  <a:srgbClr val="C3996C"/>
                </a:solidFill>
              </a:rPr>
              <a:t>4</a:t>
            </a:r>
            <a:endParaRPr dirty="0">
              <a:solidFill>
                <a:srgbClr val="C3996C"/>
              </a:solidFill>
            </a:endParaRPr>
          </a:p>
        </p:txBody>
      </p:sp>
      <p:sp>
        <p:nvSpPr>
          <p:cNvPr id="82" name="Google Shape;82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r-TR" dirty="0"/>
              <a:t>Veri Toplama, Etiketleme ve Kaydetme</a:t>
            </a:r>
            <a:endParaRPr dirty="0"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5"/>
          </p:nvPr>
        </p:nvSpPr>
        <p:spPr>
          <a:xfrm>
            <a:off x="600636" y="2596156"/>
            <a:ext cx="176411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tr-TR" dirty="0"/>
              <a:t>Veri toplama nasıl yapılmalıdır? Etiketleme ile ilgili dikkat edilmesi gereken şeyler nelerdir?</a:t>
            </a:r>
            <a:endParaRPr dirty="0"/>
          </a:p>
        </p:txBody>
      </p:sp>
      <p:sp>
        <p:nvSpPr>
          <p:cNvPr id="84" name="Google Shape;84;p13"/>
          <p:cNvSpPr txBox="1">
            <a:spLocks noGrp="1"/>
          </p:cNvSpPr>
          <p:nvPr>
            <p:ph type="ctrTitle" idx="18"/>
          </p:nvPr>
        </p:nvSpPr>
        <p:spPr>
          <a:xfrm>
            <a:off x="6820708" y="1901270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r-TR" dirty="0" err="1"/>
              <a:t>Supervised</a:t>
            </a:r>
            <a:r>
              <a:rPr lang="tr-TR" dirty="0"/>
              <a:t> </a:t>
            </a:r>
            <a:r>
              <a:rPr lang="tr-TR" dirty="0" err="1"/>
              <a:t>Unsupervised</a:t>
            </a:r>
            <a:r>
              <a:rPr lang="tr-TR" dirty="0"/>
              <a:t> Eğitim Yöntemleri</a:t>
            </a: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9"/>
          </p:nvPr>
        </p:nvSpPr>
        <p:spPr>
          <a:xfrm>
            <a:off x="6820708" y="2356092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tr-TR" dirty="0"/>
              <a:t>Gözetimli ve gözetimsiz eğitim yöntemleri</a:t>
            </a: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 idx="20"/>
          </p:nvPr>
        </p:nvSpPr>
        <p:spPr>
          <a:xfrm>
            <a:off x="6820708" y="2913528"/>
            <a:ext cx="1974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 err="1"/>
              <a:t>Soru</a:t>
            </a:r>
            <a:r>
              <a:rPr lang="en-GB" dirty="0"/>
              <a:t> &amp; </a:t>
            </a:r>
            <a:r>
              <a:rPr lang="en-GB" dirty="0" err="1"/>
              <a:t>Cevap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21"/>
          </p:nvPr>
        </p:nvSpPr>
        <p:spPr>
          <a:xfrm>
            <a:off x="6820708" y="3368348"/>
            <a:ext cx="1674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r>
              <a:rPr lang="en-GB" dirty="0" err="1"/>
              <a:t>Soru</a:t>
            </a:r>
            <a:r>
              <a:rPr lang="en-GB" dirty="0"/>
              <a:t> &amp; </a:t>
            </a:r>
            <a:r>
              <a:rPr lang="en-GB" dirty="0" err="1"/>
              <a:t>Cevap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şlık 1">
            <a:extLst>
              <a:ext uri="{FF2B5EF4-FFF2-40B4-BE49-F238E27FC236}">
                <a16:creationId xmlns:a16="http://schemas.microsoft.com/office/drawing/2014/main" id="{7E710A8D-11D7-4046-80BD-E2CB31EF650A}"/>
              </a:ext>
            </a:extLst>
          </p:cNvPr>
          <p:cNvSpPr txBox="1">
            <a:spLocks/>
          </p:cNvSpPr>
          <p:nvPr/>
        </p:nvSpPr>
        <p:spPr>
          <a:xfrm>
            <a:off x="2525577" y="172509"/>
            <a:ext cx="3600551" cy="966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tr-TR" dirty="0"/>
              <a:t>Learning - Data</a:t>
            </a:r>
            <a:endParaRPr lang="en-US" dirty="0"/>
          </a:p>
        </p:txBody>
      </p:sp>
      <p:sp>
        <p:nvSpPr>
          <p:cNvPr id="8" name="Google Shape;245;p30">
            <a:extLst>
              <a:ext uri="{FF2B5EF4-FFF2-40B4-BE49-F238E27FC236}">
                <a16:creationId xmlns:a16="http://schemas.microsoft.com/office/drawing/2014/main" id="{DE550CC6-6281-4909-82A5-180E7B3346A6}"/>
              </a:ext>
            </a:extLst>
          </p:cNvPr>
          <p:cNvSpPr txBox="1"/>
          <p:nvPr/>
        </p:nvSpPr>
        <p:spPr>
          <a:xfrm>
            <a:off x="3336756" y="1015436"/>
            <a:ext cx="1978192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Data -&gt; Model</a:t>
            </a:r>
            <a:endParaRPr lang="tr-TR" sz="2400" b="1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69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7C52A743-06C9-41B0-9FDD-F075CD9762F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" name="Group 6">
            <a:extLst>
              <a:ext uri="{FF2B5EF4-FFF2-40B4-BE49-F238E27FC236}">
                <a16:creationId xmlns:a16="http://schemas.microsoft.com/office/drawing/2014/main" id="{1D0D57E7-0686-4A29-ADAB-7936246F4F02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71" name="Picture 7" descr="Icon&#10;&#10;Description automatically generated">
              <a:extLst>
                <a:ext uri="{FF2B5EF4-FFF2-40B4-BE49-F238E27FC236}">
                  <a16:creationId xmlns:a16="http://schemas.microsoft.com/office/drawing/2014/main" id="{0E27E36E-4049-4068-AC69-F1F3B4396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72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6A525D00-45DB-4C40-A0F8-5BDE622194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graphicFrame>
        <p:nvGraphicFramePr>
          <p:cNvPr id="2" name="Diyagram 1">
            <a:extLst>
              <a:ext uri="{FF2B5EF4-FFF2-40B4-BE49-F238E27FC236}">
                <a16:creationId xmlns:a16="http://schemas.microsoft.com/office/drawing/2014/main" id="{F13685B4-6ECF-463F-8D8A-338DF06084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7137743"/>
              </p:ext>
            </p:extLst>
          </p:nvPr>
        </p:nvGraphicFramePr>
        <p:xfrm>
          <a:off x="1381125" y="1569404"/>
          <a:ext cx="6381750" cy="3397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16216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şlık 1">
            <a:extLst>
              <a:ext uri="{FF2B5EF4-FFF2-40B4-BE49-F238E27FC236}">
                <a16:creationId xmlns:a16="http://schemas.microsoft.com/office/drawing/2014/main" id="{7E710A8D-11D7-4046-80BD-E2CB31EF650A}"/>
              </a:ext>
            </a:extLst>
          </p:cNvPr>
          <p:cNvSpPr txBox="1">
            <a:spLocks/>
          </p:cNvSpPr>
          <p:nvPr/>
        </p:nvSpPr>
        <p:spPr>
          <a:xfrm>
            <a:off x="2525577" y="172509"/>
            <a:ext cx="3600551" cy="966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tr-TR" dirty="0"/>
              <a:t>Learning - Data</a:t>
            </a:r>
            <a:endParaRPr lang="en-US" dirty="0"/>
          </a:p>
        </p:txBody>
      </p:sp>
      <p:sp>
        <p:nvSpPr>
          <p:cNvPr id="8" name="Google Shape;245;p30">
            <a:extLst>
              <a:ext uri="{FF2B5EF4-FFF2-40B4-BE49-F238E27FC236}">
                <a16:creationId xmlns:a16="http://schemas.microsoft.com/office/drawing/2014/main" id="{DE550CC6-6281-4909-82A5-180E7B3346A6}"/>
              </a:ext>
            </a:extLst>
          </p:cNvPr>
          <p:cNvSpPr txBox="1"/>
          <p:nvPr/>
        </p:nvSpPr>
        <p:spPr>
          <a:xfrm>
            <a:off x="435901" y="1015436"/>
            <a:ext cx="7824871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Data, nereden baktığınıza bağlı</a:t>
            </a:r>
          </a:p>
          <a:p>
            <a:pPr marL="139700"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tr-TR" sz="2400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139700"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Market fiyatları Venezuela’da ayrık (</a:t>
            </a:r>
            <a:r>
              <a:rPr lang="tr-TR" sz="2400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discrete</a:t>
            </a: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) iken Almanya’da sürekli (</a:t>
            </a:r>
            <a:r>
              <a:rPr lang="tr-TR" sz="2400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continuous</a:t>
            </a: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) olabilir.</a:t>
            </a:r>
          </a:p>
        </p:txBody>
      </p:sp>
      <p:pic>
        <p:nvPicPr>
          <p:cNvPr id="69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7C52A743-06C9-41B0-9FDD-F075CD9762F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" name="Group 6">
            <a:extLst>
              <a:ext uri="{FF2B5EF4-FFF2-40B4-BE49-F238E27FC236}">
                <a16:creationId xmlns:a16="http://schemas.microsoft.com/office/drawing/2014/main" id="{1D0D57E7-0686-4A29-ADAB-7936246F4F02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71" name="Picture 7" descr="Icon&#10;&#10;Description automatically generated">
              <a:extLst>
                <a:ext uri="{FF2B5EF4-FFF2-40B4-BE49-F238E27FC236}">
                  <a16:creationId xmlns:a16="http://schemas.microsoft.com/office/drawing/2014/main" id="{0E27E36E-4049-4068-AC69-F1F3B4396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72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6A525D00-45DB-4C40-A0F8-5BDE622194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pic>
        <p:nvPicPr>
          <p:cNvPr id="9218" name="Picture 2">
            <a:extLst>
              <a:ext uri="{FF2B5EF4-FFF2-40B4-BE49-F238E27FC236}">
                <a16:creationId xmlns:a16="http://schemas.microsoft.com/office/drawing/2014/main" id="{4F580D80-5690-4048-97E7-28464ACDF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77" y="2677399"/>
            <a:ext cx="3673446" cy="206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9076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k: Sağ 24">
            <a:extLst>
              <a:ext uri="{FF2B5EF4-FFF2-40B4-BE49-F238E27FC236}">
                <a16:creationId xmlns:a16="http://schemas.microsoft.com/office/drawing/2014/main" id="{EDA0513C-B851-40C0-A7F2-B693F681548E}"/>
              </a:ext>
            </a:extLst>
          </p:cNvPr>
          <p:cNvSpPr/>
          <p:nvPr/>
        </p:nvSpPr>
        <p:spPr>
          <a:xfrm>
            <a:off x="758019" y="4103878"/>
            <a:ext cx="1447663" cy="675409"/>
          </a:xfrm>
          <a:prstGeom prst="rightArrow">
            <a:avLst/>
          </a:prstGeom>
          <a:solidFill>
            <a:srgbClr val="4C4C4C"/>
          </a:solidFill>
          <a:ln>
            <a:solidFill>
              <a:srgbClr val="C29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>
                <a:ln>
                  <a:solidFill>
                    <a:srgbClr val="C2996C"/>
                  </a:solidFill>
                </a:ln>
                <a:solidFill>
                  <a:srgbClr val="C2996C"/>
                </a:solidFill>
              </a:rPr>
              <a:t>Unsupervised</a:t>
            </a:r>
            <a:endParaRPr lang="en-US" dirty="0">
              <a:ln>
                <a:solidFill>
                  <a:srgbClr val="C2996C"/>
                </a:solidFill>
              </a:ln>
              <a:solidFill>
                <a:srgbClr val="C2996C"/>
              </a:solidFill>
            </a:endParaRPr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7E710A8D-11D7-4046-80BD-E2CB31EF650A}"/>
              </a:ext>
            </a:extLst>
          </p:cNvPr>
          <p:cNvSpPr txBox="1">
            <a:spLocks/>
          </p:cNvSpPr>
          <p:nvPr/>
        </p:nvSpPr>
        <p:spPr>
          <a:xfrm>
            <a:off x="2364224" y="176645"/>
            <a:ext cx="3923255" cy="966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tr-TR" dirty="0"/>
              <a:t>Learning - Model</a:t>
            </a:r>
            <a:endParaRPr lang="en-US" dirty="0"/>
          </a:p>
        </p:txBody>
      </p:sp>
      <p:sp>
        <p:nvSpPr>
          <p:cNvPr id="8" name="Google Shape;245;p30">
            <a:extLst>
              <a:ext uri="{FF2B5EF4-FFF2-40B4-BE49-F238E27FC236}">
                <a16:creationId xmlns:a16="http://schemas.microsoft.com/office/drawing/2014/main" id="{DE550CC6-6281-4909-82A5-180E7B3346A6}"/>
              </a:ext>
            </a:extLst>
          </p:cNvPr>
          <p:cNvSpPr txBox="1"/>
          <p:nvPr/>
        </p:nvSpPr>
        <p:spPr>
          <a:xfrm>
            <a:off x="3336756" y="1015436"/>
            <a:ext cx="1978192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Data -&gt; Model</a:t>
            </a:r>
            <a:endParaRPr lang="tr-TR" sz="2400" b="1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69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7C52A743-06C9-41B0-9FDD-F075CD9762F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" name="Group 6">
            <a:extLst>
              <a:ext uri="{FF2B5EF4-FFF2-40B4-BE49-F238E27FC236}">
                <a16:creationId xmlns:a16="http://schemas.microsoft.com/office/drawing/2014/main" id="{1D0D57E7-0686-4A29-ADAB-7936246F4F02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71" name="Picture 7" descr="Icon&#10;&#10;Description automatically generated">
              <a:extLst>
                <a:ext uri="{FF2B5EF4-FFF2-40B4-BE49-F238E27FC236}">
                  <a16:creationId xmlns:a16="http://schemas.microsoft.com/office/drawing/2014/main" id="{0E27E36E-4049-4068-AC69-F1F3B4396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72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6A525D00-45DB-4C40-A0F8-5BDE622194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graphicFrame>
        <p:nvGraphicFramePr>
          <p:cNvPr id="20" name="Diyagram 19">
            <a:extLst>
              <a:ext uri="{FF2B5EF4-FFF2-40B4-BE49-F238E27FC236}">
                <a16:creationId xmlns:a16="http://schemas.microsoft.com/office/drawing/2014/main" id="{F047E4CF-6EAC-4E8D-A4B2-9692F68006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1671055"/>
              </p:ext>
            </p:extLst>
          </p:nvPr>
        </p:nvGraphicFramePr>
        <p:xfrm>
          <a:off x="1910544" y="1569404"/>
          <a:ext cx="6381750" cy="3397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8" name="Ok: Sağ 17">
            <a:extLst>
              <a:ext uri="{FF2B5EF4-FFF2-40B4-BE49-F238E27FC236}">
                <a16:creationId xmlns:a16="http://schemas.microsoft.com/office/drawing/2014/main" id="{2E58BA2C-E6F5-43AF-BE89-C115A5EAC7EE}"/>
              </a:ext>
            </a:extLst>
          </p:cNvPr>
          <p:cNvSpPr/>
          <p:nvPr/>
        </p:nvSpPr>
        <p:spPr>
          <a:xfrm>
            <a:off x="758020" y="2930424"/>
            <a:ext cx="1447664" cy="675409"/>
          </a:xfrm>
          <a:prstGeom prst="rightArrow">
            <a:avLst/>
          </a:prstGeom>
          <a:solidFill>
            <a:srgbClr val="4C4C4C"/>
          </a:solidFill>
          <a:ln>
            <a:solidFill>
              <a:srgbClr val="C29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>
                <a:ln>
                  <a:solidFill>
                    <a:srgbClr val="C2996C"/>
                  </a:solidFill>
                </a:ln>
                <a:solidFill>
                  <a:srgbClr val="C2996C"/>
                </a:solidFill>
              </a:rPr>
              <a:t>Supervised</a:t>
            </a:r>
            <a:endParaRPr lang="en-US" dirty="0">
              <a:ln>
                <a:solidFill>
                  <a:srgbClr val="C2996C"/>
                </a:solidFill>
              </a:ln>
              <a:solidFill>
                <a:srgbClr val="C2996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3842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şlık 1">
            <a:extLst>
              <a:ext uri="{FF2B5EF4-FFF2-40B4-BE49-F238E27FC236}">
                <a16:creationId xmlns:a16="http://schemas.microsoft.com/office/drawing/2014/main" id="{3323988C-348D-43A7-938F-EFEB695378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</p:spPr>
        <p:txBody>
          <a:bodyPr/>
          <a:lstStyle/>
          <a:p>
            <a:pPr algn="ctr"/>
            <a:r>
              <a:rPr lang="tr-TR" dirty="0" err="1"/>
              <a:t>Supervised</a:t>
            </a:r>
            <a:r>
              <a:rPr lang="tr-TR" dirty="0"/>
              <a:t> Learning</a:t>
            </a:r>
            <a:endParaRPr lang="en-US" dirty="0"/>
          </a:p>
        </p:txBody>
      </p:sp>
      <p:sp>
        <p:nvSpPr>
          <p:cNvPr id="10" name="Google Shape;245;p30">
            <a:extLst>
              <a:ext uri="{FF2B5EF4-FFF2-40B4-BE49-F238E27FC236}">
                <a16:creationId xmlns:a16="http://schemas.microsoft.com/office/drawing/2014/main" id="{B08DAA10-29F8-449F-91AF-56FFCE6FCAD0}"/>
              </a:ext>
            </a:extLst>
          </p:cNvPr>
          <p:cNvSpPr txBox="1"/>
          <p:nvPr/>
        </p:nvSpPr>
        <p:spPr>
          <a:xfrm>
            <a:off x="557192" y="1112429"/>
            <a:ext cx="753732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u="sng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Label</a:t>
            </a:r>
            <a:r>
              <a:rPr lang="tr-TR" sz="2400" u="sng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tr-TR" sz="2400" b="1" u="sng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Var</a:t>
            </a:r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3671A38F-D815-4504-8566-0391640A9134}"/>
              </a:ext>
            </a:extLst>
          </p:cNvPr>
          <p:cNvSpPr/>
          <p:nvPr/>
        </p:nvSpPr>
        <p:spPr>
          <a:xfrm>
            <a:off x="208302" y="2436368"/>
            <a:ext cx="1419009" cy="763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Data</a:t>
            </a:r>
            <a:endParaRPr lang="en-US" sz="3200" dirty="0">
              <a:solidFill>
                <a:srgbClr val="002060"/>
              </a:solidFill>
            </a:endParaRPr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1751B51A-4789-4B6D-8F38-CFD5D2B02372}"/>
              </a:ext>
            </a:extLst>
          </p:cNvPr>
          <p:cNvSpPr/>
          <p:nvPr/>
        </p:nvSpPr>
        <p:spPr>
          <a:xfrm>
            <a:off x="3553209" y="2436368"/>
            <a:ext cx="1419009" cy="763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</a:t>
            </a:r>
            <a:endParaRPr lang="en-US" sz="3200" dirty="0">
              <a:solidFill>
                <a:srgbClr val="002060"/>
              </a:solidFill>
            </a:endParaRPr>
          </a:p>
        </p:txBody>
      </p:sp>
      <p:cxnSp>
        <p:nvCxnSpPr>
          <p:cNvPr id="15" name="Düz Ok Bağlayıcısı 14">
            <a:extLst>
              <a:ext uri="{FF2B5EF4-FFF2-40B4-BE49-F238E27FC236}">
                <a16:creationId xmlns:a16="http://schemas.microsoft.com/office/drawing/2014/main" id="{B64877F9-AC01-4D38-803D-9CB3E3D4C087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1627311" y="2818234"/>
            <a:ext cx="1925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5B69432B-DC55-4518-B270-DC590EB47778}"/>
              </a:ext>
            </a:extLst>
          </p:cNvPr>
          <p:cNvSpPr txBox="1"/>
          <p:nvPr/>
        </p:nvSpPr>
        <p:spPr>
          <a:xfrm>
            <a:off x="3857226" y="3754068"/>
            <a:ext cx="810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/>
              <a:t>olumlu</a:t>
            </a:r>
            <a:endParaRPr lang="en-US" dirty="0"/>
          </a:p>
        </p:txBody>
      </p:sp>
      <p:cxnSp>
        <p:nvCxnSpPr>
          <p:cNvPr id="18" name="Bağlayıcı: Dirsek 17">
            <a:extLst>
              <a:ext uri="{FF2B5EF4-FFF2-40B4-BE49-F238E27FC236}">
                <a16:creationId xmlns:a16="http://schemas.microsoft.com/office/drawing/2014/main" id="{D00DFFDF-13E4-4BCA-9155-DE9B291319A1}"/>
              </a:ext>
            </a:extLst>
          </p:cNvPr>
          <p:cNvCxnSpPr>
            <a:cxnSpLocks/>
            <a:stCxn id="24" idx="3"/>
            <a:endCxn id="19" idx="2"/>
          </p:cNvCxnSpPr>
          <p:nvPr/>
        </p:nvCxnSpPr>
        <p:spPr>
          <a:xfrm flipV="1">
            <a:off x="1672936" y="3077780"/>
            <a:ext cx="5871134" cy="106374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Dikdörtgen 18">
            <a:extLst>
              <a:ext uri="{FF2B5EF4-FFF2-40B4-BE49-F238E27FC236}">
                <a16:creationId xmlns:a16="http://schemas.microsoft.com/office/drawing/2014/main" id="{151E56B6-025A-4450-8926-B208835A4DFE}"/>
              </a:ext>
            </a:extLst>
          </p:cNvPr>
          <p:cNvSpPr/>
          <p:nvPr/>
        </p:nvSpPr>
        <p:spPr>
          <a:xfrm>
            <a:off x="7144262" y="2523812"/>
            <a:ext cx="799615" cy="5539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>
                <a:solidFill>
                  <a:srgbClr val="002060"/>
                </a:solidFill>
              </a:rPr>
              <a:t>Başarı Ölçütü</a:t>
            </a:r>
            <a:endParaRPr lang="en-US" dirty="0">
              <a:solidFill>
                <a:srgbClr val="002060"/>
              </a:solidFill>
            </a:endParaRPr>
          </a:p>
        </p:txBody>
      </p:sp>
      <p:cxnSp>
        <p:nvCxnSpPr>
          <p:cNvPr id="20" name="Düz Ok Bağlayıcısı 19">
            <a:extLst>
              <a:ext uri="{FF2B5EF4-FFF2-40B4-BE49-F238E27FC236}">
                <a16:creationId xmlns:a16="http://schemas.microsoft.com/office/drawing/2014/main" id="{AF594921-A317-4702-991D-4A6F6BB3AE5C}"/>
              </a:ext>
            </a:extLst>
          </p:cNvPr>
          <p:cNvCxnSpPr>
            <a:cxnSpLocks/>
            <a:stCxn id="13" idx="3"/>
            <a:endCxn id="19" idx="1"/>
          </p:cNvCxnSpPr>
          <p:nvPr/>
        </p:nvCxnSpPr>
        <p:spPr>
          <a:xfrm flipV="1">
            <a:off x="4972218" y="2800796"/>
            <a:ext cx="2172044" cy="17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Metin kutusu 20">
            <a:extLst>
              <a:ext uri="{FF2B5EF4-FFF2-40B4-BE49-F238E27FC236}">
                <a16:creationId xmlns:a16="http://schemas.microsoft.com/office/drawing/2014/main" id="{6BC55448-EC7D-435C-90A8-6385C66783E8}"/>
              </a:ext>
            </a:extLst>
          </p:cNvPr>
          <p:cNvSpPr txBox="1"/>
          <p:nvPr/>
        </p:nvSpPr>
        <p:spPr>
          <a:xfrm>
            <a:off x="6044274" y="2279640"/>
            <a:ext cx="905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/>
              <a:t>Tahmin: </a:t>
            </a:r>
          </a:p>
          <a:p>
            <a:pPr algn="ctr"/>
            <a:r>
              <a:rPr lang="tr-TR" dirty="0"/>
              <a:t>olumlu</a:t>
            </a:r>
            <a:endParaRPr lang="en-US" dirty="0"/>
          </a:p>
        </p:txBody>
      </p:sp>
      <p:sp>
        <p:nvSpPr>
          <p:cNvPr id="24" name="Dikdörtgen 23">
            <a:extLst>
              <a:ext uri="{FF2B5EF4-FFF2-40B4-BE49-F238E27FC236}">
                <a16:creationId xmlns:a16="http://schemas.microsoft.com/office/drawing/2014/main" id="{FEEC01BF-4364-4A3A-A43F-0A37C941D283}"/>
              </a:ext>
            </a:extLst>
          </p:cNvPr>
          <p:cNvSpPr/>
          <p:nvPr/>
        </p:nvSpPr>
        <p:spPr>
          <a:xfrm>
            <a:off x="253927" y="3759661"/>
            <a:ext cx="1419009" cy="763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2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Label</a:t>
            </a:r>
            <a:endParaRPr lang="en-US" sz="2800" dirty="0">
              <a:solidFill>
                <a:srgbClr val="002060"/>
              </a:solidFill>
            </a:endParaRPr>
          </a:p>
        </p:txBody>
      </p:sp>
      <p:sp>
        <p:nvSpPr>
          <p:cNvPr id="39" name="Metin kutusu 38">
            <a:extLst>
              <a:ext uri="{FF2B5EF4-FFF2-40B4-BE49-F238E27FC236}">
                <a16:creationId xmlns:a16="http://schemas.microsoft.com/office/drawing/2014/main" id="{847E63E3-7CD9-455C-80EC-0D1FBEFAE3B4}"/>
              </a:ext>
            </a:extLst>
          </p:cNvPr>
          <p:cNvSpPr txBox="1"/>
          <p:nvPr/>
        </p:nvSpPr>
        <p:spPr>
          <a:xfrm>
            <a:off x="1822129" y="2435854"/>
            <a:ext cx="1536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/>
              <a:t>Hava çok güzel</a:t>
            </a:r>
            <a:endParaRPr lang="en-US" dirty="0"/>
          </a:p>
        </p:txBody>
      </p:sp>
      <p:pic>
        <p:nvPicPr>
          <p:cNvPr id="40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36CF24E6-017C-4F09-9EFE-9F3A3DCF0C2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" name="Group 6">
            <a:extLst>
              <a:ext uri="{FF2B5EF4-FFF2-40B4-BE49-F238E27FC236}">
                <a16:creationId xmlns:a16="http://schemas.microsoft.com/office/drawing/2014/main" id="{54094099-F74D-4C0C-B5E7-E874714A7E81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42" name="Picture 7" descr="Icon&#10;&#10;Description automatically generated">
              <a:extLst>
                <a:ext uri="{FF2B5EF4-FFF2-40B4-BE49-F238E27FC236}">
                  <a16:creationId xmlns:a16="http://schemas.microsoft.com/office/drawing/2014/main" id="{E3C592F5-CB33-4E90-8297-C5158344B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43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321CD28A-1D26-4599-9A35-204FD4CB4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1562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Oval 87">
            <a:extLst>
              <a:ext uri="{FF2B5EF4-FFF2-40B4-BE49-F238E27FC236}">
                <a16:creationId xmlns:a16="http://schemas.microsoft.com/office/drawing/2014/main" id="{5BE193D0-CA83-4A76-A19B-8F7020B733C8}"/>
              </a:ext>
            </a:extLst>
          </p:cNvPr>
          <p:cNvSpPr/>
          <p:nvPr/>
        </p:nvSpPr>
        <p:spPr>
          <a:xfrm>
            <a:off x="6380502" y="2104201"/>
            <a:ext cx="799615" cy="1158641"/>
          </a:xfrm>
          <a:prstGeom prst="ellipse">
            <a:avLst/>
          </a:prstGeom>
          <a:ln>
            <a:solidFill>
              <a:srgbClr val="C29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86F39A5-2398-4588-8398-F178E88311B9}"/>
              </a:ext>
            </a:extLst>
          </p:cNvPr>
          <p:cNvSpPr/>
          <p:nvPr/>
        </p:nvSpPr>
        <p:spPr>
          <a:xfrm>
            <a:off x="5294480" y="2342839"/>
            <a:ext cx="914400" cy="874853"/>
          </a:xfrm>
          <a:prstGeom prst="ellipse">
            <a:avLst/>
          </a:prstGeom>
          <a:ln>
            <a:solidFill>
              <a:srgbClr val="C29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Başlık 1">
            <a:extLst>
              <a:ext uri="{FF2B5EF4-FFF2-40B4-BE49-F238E27FC236}">
                <a16:creationId xmlns:a16="http://schemas.microsoft.com/office/drawing/2014/main" id="{7E710A8D-11D7-4046-80BD-E2CB31EF650A}"/>
              </a:ext>
            </a:extLst>
          </p:cNvPr>
          <p:cNvSpPr txBox="1">
            <a:spLocks/>
          </p:cNvSpPr>
          <p:nvPr/>
        </p:nvSpPr>
        <p:spPr>
          <a:xfrm>
            <a:off x="1829284" y="342458"/>
            <a:ext cx="5485431" cy="966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tr-TR" dirty="0" err="1"/>
              <a:t>Unsupervised</a:t>
            </a:r>
            <a:r>
              <a:rPr lang="tr-TR" dirty="0"/>
              <a:t> Learning</a:t>
            </a:r>
            <a:endParaRPr lang="en-US" dirty="0"/>
          </a:p>
        </p:txBody>
      </p:sp>
      <p:sp>
        <p:nvSpPr>
          <p:cNvPr id="8" name="Google Shape;245;p30">
            <a:extLst>
              <a:ext uri="{FF2B5EF4-FFF2-40B4-BE49-F238E27FC236}">
                <a16:creationId xmlns:a16="http://schemas.microsoft.com/office/drawing/2014/main" id="{DE550CC6-6281-4909-82A5-180E7B3346A6}"/>
              </a:ext>
            </a:extLst>
          </p:cNvPr>
          <p:cNvSpPr txBox="1"/>
          <p:nvPr/>
        </p:nvSpPr>
        <p:spPr>
          <a:xfrm>
            <a:off x="557192" y="1112429"/>
            <a:ext cx="753732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u="sng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Hazır </a:t>
            </a:r>
            <a:r>
              <a:rPr lang="tr-TR" sz="2400" u="sng" dirty="0" err="1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Label</a:t>
            </a:r>
            <a:r>
              <a:rPr lang="tr-TR" sz="2400" u="sng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tr-TR" sz="2400" b="1" u="sng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Yok</a:t>
            </a:r>
            <a:endParaRPr lang="tr-TR" sz="2400" b="1"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69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7C52A743-06C9-41B0-9FDD-F075CD9762F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" name="Group 6">
            <a:extLst>
              <a:ext uri="{FF2B5EF4-FFF2-40B4-BE49-F238E27FC236}">
                <a16:creationId xmlns:a16="http://schemas.microsoft.com/office/drawing/2014/main" id="{1D0D57E7-0686-4A29-ADAB-7936246F4F02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71" name="Picture 7" descr="Icon&#10;&#10;Description automatically generated">
              <a:extLst>
                <a:ext uri="{FF2B5EF4-FFF2-40B4-BE49-F238E27FC236}">
                  <a16:creationId xmlns:a16="http://schemas.microsoft.com/office/drawing/2014/main" id="{0E27E36E-4049-4068-AC69-F1F3B4396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72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6A525D00-45DB-4C40-A0F8-5BDE622194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  <p:sp>
        <p:nvSpPr>
          <p:cNvPr id="73" name="Dikdörtgen 72">
            <a:extLst>
              <a:ext uri="{FF2B5EF4-FFF2-40B4-BE49-F238E27FC236}">
                <a16:creationId xmlns:a16="http://schemas.microsoft.com/office/drawing/2014/main" id="{2AD655B6-968C-4BAA-B540-2C1276D55B6A}"/>
              </a:ext>
            </a:extLst>
          </p:cNvPr>
          <p:cNvSpPr/>
          <p:nvPr/>
        </p:nvSpPr>
        <p:spPr>
          <a:xfrm>
            <a:off x="358942" y="2947431"/>
            <a:ext cx="1419009" cy="763732"/>
          </a:xfrm>
          <a:prstGeom prst="rect">
            <a:avLst/>
          </a:prstGeom>
          <a:ln>
            <a:solidFill>
              <a:srgbClr val="C29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Data</a:t>
            </a:r>
            <a:endParaRPr lang="en-US" sz="3200" dirty="0">
              <a:solidFill>
                <a:srgbClr val="002060"/>
              </a:solidFill>
            </a:endParaRPr>
          </a:p>
        </p:txBody>
      </p:sp>
      <p:sp>
        <p:nvSpPr>
          <p:cNvPr id="74" name="Dikdörtgen 73">
            <a:extLst>
              <a:ext uri="{FF2B5EF4-FFF2-40B4-BE49-F238E27FC236}">
                <a16:creationId xmlns:a16="http://schemas.microsoft.com/office/drawing/2014/main" id="{331DA49C-BA1F-43EA-AB22-91A96DDE564B}"/>
              </a:ext>
            </a:extLst>
          </p:cNvPr>
          <p:cNvSpPr/>
          <p:nvPr/>
        </p:nvSpPr>
        <p:spPr>
          <a:xfrm>
            <a:off x="3703849" y="2947431"/>
            <a:ext cx="1419009" cy="763732"/>
          </a:xfrm>
          <a:prstGeom prst="rect">
            <a:avLst/>
          </a:prstGeom>
          <a:ln>
            <a:solidFill>
              <a:srgbClr val="C29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</a:t>
            </a:r>
            <a:endParaRPr lang="en-US" sz="3200" dirty="0">
              <a:solidFill>
                <a:srgbClr val="002060"/>
              </a:solidFill>
            </a:endParaRPr>
          </a:p>
        </p:txBody>
      </p:sp>
      <p:cxnSp>
        <p:nvCxnSpPr>
          <p:cNvPr id="75" name="Düz Ok Bağlayıcısı 74">
            <a:extLst>
              <a:ext uri="{FF2B5EF4-FFF2-40B4-BE49-F238E27FC236}">
                <a16:creationId xmlns:a16="http://schemas.microsoft.com/office/drawing/2014/main" id="{A520CEC5-F616-4EAE-BBDF-EB984B667810}"/>
              </a:ext>
            </a:extLst>
          </p:cNvPr>
          <p:cNvCxnSpPr>
            <a:cxnSpLocks/>
            <a:stCxn id="73" idx="3"/>
            <a:endCxn id="74" idx="1"/>
          </p:cNvCxnSpPr>
          <p:nvPr/>
        </p:nvCxnSpPr>
        <p:spPr>
          <a:xfrm>
            <a:off x="1777951" y="3329297"/>
            <a:ext cx="1925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Dikdörtgen 75">
            <a:extLst>
              <a:ext uri="{FF2B5EF4-FFF2-40B4-BE49-F238E27FC236}">
                <a16:creationId xmlns:a16="http://schemas.microsoft.com/office/drawing/2014/main" id="{C574FA28-0776-44B4-8C64-A6F903020432}"/>
              </a:ext>
            </a:extLst>
          </p:cNvPr>
          <p:cNvSpPr/>
          <p:nvPr/>
        </p:nvSpPr>
        <p:spPr>
          <a:xfrm>
            <a:off x="7294902" y="3034875"/>
            <a:ext cx="799615" cy="553968"/>
          </a:xfrm>
          <a:prstGeom prst="rect">
            <a:avLst/>
          </a:prstGeom>
          <a:ln>
            <a:solidFill>
              <a:srgbClr val="C299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>
                <a:solidFill>
                  <a:srgbClr val="002060"/>
                </a:solidFill>
              </a:rPr>
              <a:t>Başarı Ölçütü</a:t>
            </a:r>
            <a:endParaRPr lang="en-US" dirty="0">
              <a:solidFill>
                <a:srgbClr val="002060"/>
              </a:solidFill>
            </a:endParaRPr>
          </a:p>
        </p:txBody>
      </p:sp>
      <p:cxnSp>
        <p:nvCxnSpPr>
          <p:cNvPr id="77" name="Düz Ok Bağlayıcısı 76">
            <a:extLst>
              <a:ext uri="{FF2B5EF4-FFF2-40B4-BE49-F238E27FC236}">
                <a16:creationId xmlns:a16="http://schemas.microsoft.com/office/drawing/2014/main" id="{EF0A8C05-CC3A-4FAC-95D6-74639591D390}"/>
              </a:ext>
            </a:extLst>
          </p:cNvPr>
          <p:cNvCxnSpPr>
            <a:cxnSpLocks/>
            <a:stCxn id="74" idx="3"/>
            <a:endCxn id="76" idx="1"/>
          </p:cNvCxnSpPr>
          <p:nvPr/>
        </p:nvCxnSpPr>
        <p:spPr>
          <a:xfrm flipV="1">
            <a:off x="5122858" y="3311859"/>
            <a:ext cx="2172044" cy="17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Metin kutusu 77">
            <a:extLst>
              <a:ext uri="{FF2B5EF4-FFF2-40B4-BE49-F238E27FC236}">
                <a16:creationId xmlns:a16="http://schemas.microsoft.com/office/drawing/2014/main" id="{5158E3ED-2F2D-425E-B2F1-50946455D29B}"/>
              </a:ext>
            </a:extLst>
          </p:cNvPr>
          <p:cNvSpPr txBox="1"/>
          <p:nvPr/>
        </p:nvSpPr>
        <p:spPr>
          <a:xfrm>
            <a:off x="5756295" y="1450148"/>
            <a:ext cx="905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/>
              <a:t>Tahmin: 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B9B78897-93AD-4081-8621-39B7EFE705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16" b="26073" l="4875" r="20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60" t="8083" r="78912" b="73120"/>
          <a:stretch/>
        </p:blipFill>
        <p:spPr bwMode="auto">
          <a:xfrm>
            <a:off x="2327659" y="2546283"/>
            <a:ext cx="622782" cy="53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4">
            <a:extLst>
              <a:ext uri="{FF2B5EF4-FFF2-40B4-BE49-F238E27FC236}">
                <a16:creationId xmlns:a16="http://schemas.microsoft.com/office/drawing/2014/main" id="{3365DADB-BCAE-41F5-998D-FECA321C8A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6304" b="59901" l="3875" r="21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60" t="39911" r="78912" b="40447"/>
          <a:stretch/>
        </p:blipFill>
        <p:spPr bwMode="auto">
          <a:xfrm>
            <a:off x="1732096" y="2613607"/>
            <a:ext cx="622782" cy="560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4">
            <a:extLst>
              <a:ext uri="{FF2B5EF4-FFF2-40B4-BE49-F238E27FC236}">
                <a16:creationId xmlns:a16="http://schemas.microsoft.com/office/drawing/2014/main" id="{9C710E2A-D180-4F71-A5BB-7DC1C57E6D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281" b="28548" l="27750" r="47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90" t="5278" r="52961" b="71050"/>
          <a:stretch/>
        </p:blipFill>
        <p:spPr bwMode="auto">
          <a:xfrm>
            <a:off x="2976557" y="2484540"/>
            <a:ext cx="665018" cy="67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4">
            <a:extLst>
              <a:ext uri="{FF2B5EF4-FFF2-40B4-BE49-F238E27FC236}">
                <a16:creationId xmlns:a16="http://schemas.microsoft.com/office/drawing/2014/main" id="{DC081085-BED3-46EC-8603-0168BF75CD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281" b="28548" l="27750" r="47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90" t="5278" r="52961" b="71050"/>
          <a:stretch/>
        </p:blipFill>
        <p:spPr bwMode="auto">
          <a:xfrm>
            <a:off x="6456239" y="2098513"/>
            <a:ext cx="665018" cy="675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4">
            <a:extLst>
              <a:ext uri="{FF2B5EF4-FFF2-40B4-BE49-F238E27FC236}">
                <a16:creationId xmlns:a16="http://schemas.microsoft.com/office/drawing/2014/main" id="{6153B301-1506-4D70-AB88-609F2375A6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6304" b="59901" l="3875" r="21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60" t="39911" r="78912" b="40447"/>
          <a:stretch/>
        </p:blipFill>
        <p:spPr bwMode="auto">
          <a:xfrm>
            <a:off x="6495287" y="2683522"/>
            <a:ext cx="622782" cy="560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4">
            <a:extLst>
              <a:ext uri="{FF2B5EF4-FFF2-40B4-BE49-F238E27FC236}">
                <a16:creationId xmlns:a16="http://schemas.microsoft.com/office/drawing/2014/main" id="{4EE5CE9A-4870-4F7D-8C3E-7218E3B89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416" b="26073" l="4875" r="20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60" t="8083" r="78912" b="73120"/>
          <a:stretch/>
        </p:blipFill>
        <p:spPr bwMode="auto">
          <a:xfrm>
            <a:off x="5433090" y="2512001"/>
            <a:ext cx="622782" cy="53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Metin kutusu 80">
            <a:extLst>
              <a:ext uri="{FF2B5EF4-FFF2-40B4-BE49-F238E27FC236}">
                <a16:creationId xmlns:a16="http://schemas.microsoft.com/office/drawing/2014/main" id="{E71D81C2-1A13-4879-B400-E2BA1BC797D6}"/>
              </a:ext>
            </a:extLst>
          </p:cNvPr>
          <p:cNvSpPr txBox="1"/>
          <p:nvPr/>
        </p:nvSpPr>
        <p:spPr>
          <a:xfrm>
            <a:off x="5433090" y="1807084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Sınıf 1</a:t>
            </a:r>
            <a:endParaRPr lang="en-US" dirty="0"/>
          </a:p>
        </p:txBody>
      </p:sp>
      <p:sp>
        <p:nvSpPr>
          <p:cNvPr id="91" name="Metin kutusu 90">
            <a:extLst>
              <a:ext uri="{FF2B5EF4-FFF2-40B4-BE49-F238E27FC236}">
                <a16:creationId xmlns:a16="http://schemas.microsoft.com/office/drawing/2014/main" id="{CFEBC0CD-5042-435D-B0A4-DD1B181F9F8E}"/>
              </a:ext>
            </a:extLst>
          </p:cNvPr>
          <p:cNvSpPr txBox="1"/>
          <p:nvPr/>
        </p:nvSpPr>
        <p:spPr>
          <a:xfrm>
            <a:off x="6456239" y="1800194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Sınıf 2</a:t>
            </a:r>
            <a:endParaRPr lang="en-US" dirty="0"/>
          </a:p>
        </p:txBody>
      </p:sp>
      <p:cxnSp>
        <p:nvCxnSpPr>
          <p:cNvPr id="90" name="Düz Ok Bağlayıcısı 89">
            <a:extLst>
              <a:ext uri="{FF2B5EF4-FFF2-40B4-BE49-F238E27FC236}">
                <a16:creationId xmlns:a16="http://schemas.microsoft.com/office/drawing/2014/main" id="{7B1CB0E3-35C2-40C0-B9FF-D6E880C01FBC}"/>
              </a:ext>
            </a:extLst>
          </p:cNvPr>
          <p:cNvCxnSpPr>
            <a:cxnSpLocks/>
            <a:endCxn id="76" idx="2"/>
          </p:cNvCxnSpPr>
          <p:nvPr/>
        </p:nvCxnSpPr>
        <p:spPr>
          <a:xfrm flipV="1">
            <a:off x="7694710" y="3588843"/>
            <a:ext cx="0" cy="775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Metin kutusu 94">
            <a:extLst>
              <a:ext uri="{FF2B5EF4-FFF2-40B4-BE49-F238E27FC236}">
                <a16:creationId xmlns:a16="http://schemas.microsoft.com/office/drawing/2014/main" id="{E5CEDC53-552C-4B50-826B-34D6E64D570F}"/>
              </a:ext>
            </a:extLst>
          </p:cNvPr>
          <p:cNvSpPr txBox="1"/>
          <p:nvPr/>
        </p:nvSpPr>
        <p:spPr>
          <a:xfrm>
            <a:off x="7552683" y="447996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933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şlık 1">
            <a:extLst>
              <a:ext uri="{FF2B5EF4-FFF2-40B4-BE49-F238E27FC236}">
                <a16:creationId xmlns:a16="http://schemas.microsoft.com/office/drawing/2014/main" id="{3323988C-348D-43A7-938F-EFEB695378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0817" y="145032"/>
            <a:ext cx="5828333" cy="946200"/>
          </a:xfrm>
        </p:spPr>
        <p:txBody>
          <a:bodyPr/>
          <a:lstStyle/>
          <a:p>
            <a:pPr algn="ctr"/>
            <a:r>
              <a:rPr lang="tr-TR" dirty="0"/>
              <a:t>Karşılaştırma</a:t>
            </a:r>
            <a:endParaRPr lang="en-US" dirty="0"/>
          </a:p>
        </p:txBody>
      </p:sp>
      <p:pic>
        <p:nvPicPr>
          <p:cNvPr id="7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A7BF4677-D9EB-47B0-B312-7692D61CE0B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roup 6">
            <a:extLst>
              <a:ext uri="{FF2B5EF4-FFF2-40B4-BE49-F238E27FC236}">
                <a16:creationId xmlns:a16="http://schemas.microsoft.com/office/drawing/2014/main" id="{66805ACD-B95C-41A6-91F9-F07EEB9D514B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9" name="Picture 7" descr="Icon&#10;&#10;Description automatically generated">
              <a:extLst>
                <a:ext uri="{FF2B5EF4-FFF2-40B4-BE49-F238E27FC236}">
                  <a16:creationId xmlns:a16="http://schemas.microsoft.com/office/drawing/2014/main" id="{A09A0BD4-9FC2-4E32-8499-1E50CAC9E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10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E8ED2958-869E-4387-B1B3-2AAAA069C1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2892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şlık 1">
            <a:extLst>
              <a:ext uri="{FF2B5EF4-FFF2-40B4-BE49-F238E27FC236}">
                <a16:creationId xmlns:a16="http://schemas.microsoft.com/office/drawing/2014/main" id="{BF009340-4F9D-4666-9C7A-D10D4FF1E367}"/>
              </a:ext>
            </a:extLst>
          </p:cNvPr>
          <p:cNvSpPr txBox="1">
            <a:spLocks/>
          </p:cNvSpPr>
          <p:nvPr/>
        </p:nvSpPr>
        <p:spPr>
          <a:xfrm>
            <a:off x="1576941" y="342458"/>
            <a:ext cx="5990117" cy="1004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tr-TR" dirty="0"/>
              <a:t>Semi-</a:t>
            </a:r>
            <a:r>
              <a:rPr lang="tr-TR" dirty="0" err="1"/>
              <a:t>Supervised</a:t>
            </a:r>
            <a:r>
              <a:rPr lang="tr-TR" dirty="0"/>
              <a:t> Learning</a:t>
            </a:r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1E8AA3A6-B34C-48A1-B59A-D5B04B7B9573}"/>
              </a:ext>
            </a:extLst>
          </p:cNvPr>
          <p:cNvSpPr/>
          <p:nvPr/>
        </p:nvSpPr>
        <p:spPr>
          <a:xfrm>
            <a:off x="208302" y="2436368"/>
            <a:ext cx="1419009" cy="763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Data</a:t>
            </a:r>
            <a:endParaRPr lang="en-US" sz="3200" dirty="0">
              <a:solidFill>
                <a:srgbClr val="002060"/>
              </a:solidFill>
            </a:endParaRPr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FC8015D7-308F-4DFE-B86F-500B84EBC99E}"/>
              </a:ext>
            </a:extLst>
          </p:cNvPr>
          <p:cNvSpPr/>
          <p:nvPr/>
        </p:nvSpPr>
        <p:spPr>
          <a:xfrm>
            <a:off x="3553209" y="2436368"/>
            <a:ext cx="1419009" cy="763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Model</a:t>
            </a:r>
            <a:endParaRPr lang="en-US" sz="3200" dirty="0">
              <a:solidFill>
                <a:srgbClr val="002060"/>
              </a:solidFill>
            </a:endParaRPr>
          </a:p>
        </p:txBody>
      </p:sp>
      <p:cxnSp>
        <p:nvCxnSpPr>
          <p:cNvPr id="6" name="Düz Ok Bağlayıcısı 5">
            <a:extLst>
              <a:ext uri="{FF2B5EF4-FFF2-40B4-BE49-F238E27FC236}">
                <a16:creationId xmlns:a16="http://schemas.microsoft.com/office/drawing/2014/main" id="{443F5F2B-BD32-436D-B5DF-F135449904DB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1627311" y="2818234"/>
            <a:ext cx="1925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etin kutusu 6">
            <a:extLst>
              <a:ext uri="{FF2B5EF4-FFF2-40B4-BE49-F238E27FC236}">
                <a16:creationId xmlns:a16="http://schemas.microsoft.com/office/drawing/2014/main" id="{6DA21138-8A11-42F0-A3BC-565DC430E0D4}"/>
              </a:ext>
            </a:extLst>
          </p:cNvPr>
          <p:cNvSpPr txBox="1"/>
          <p:nvPr/>
        </p:nvSpPr>
        <p:spPr>
          <a:xfrm>
            <a:off x="3857226" y="3754068"/>
            <a:ext cx="810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/>
              <a:t>çok</a:t>
            </a:r>
            <a:endParaRPr lang="en-US" dirty="0"/>
          </a:p>
        </p:txBody>
      </p:sp>
      <p:cxnSp>
        <p:nvCxnSpPr>
          <p:cNvPr id="9" name="Bağlayıcı: Dirsek 8">
            <a:extLst>
              <a:ext uri="{FF2B5EF4-FFF2-40B4-BE49-F238E27FC236}">
                <a16:creationId xmlns:a16="http://schemas.microsoft.com/office/drawing/2014/main" id="{B5E55F0A-8B8E-460C-9F87-84107277728A}"/>
              </a:ext>
            </a:extLst>
          </p:cNvPr>
          <p:cNvCxnSpPr>
            <a:cxnSpLocks/>
            <a:stCxn id="4" idx="2"/>
            <a:endCxn id="10" idx="2"/>
          </p:cNvCxnSpPr>
          <p:nvPr/>
        </p:nvCxnSpPr>
        <p:spPr>
          <a:xfrm rot="5400000" flipH="1" flipV="1">
            <a:off x="4169778" y="-174192"/>
            <a:ext cx="122320" cy="6626263"/>
          </a:xfrm>
          <a:prstGeom prst="bentConnector3">
            <a:avLst>
              <a:gd name="adj1" fmla="val -75604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Dikdörtgen 9">
            <a:extLst>
              <a:ext uri="{FF2B5EF4-FFF2-40B4-BE49-F238E27FC236}">
                <a16:creationId xmlns:a16="http://schemas.microsoft.com/office/drawing/2014/main" id="{A3A0841C-B982-4F64-868F-D1DE582DDC33}"/>
              </a:ext>
            </a:extLst>
          </p:cNvPr>
          <p:cNvSpPr/>
          <p:nvPr/>
        </p:nvSpPr>
        <p:spPr>
          <a:xfrm>
            <a:off x="7144262" y="2523812"/>
            <a:ext cx="799615" cy="5539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>
                <a:solidFill>
                  <a:srgbClr val="002060"/>
                </a:solidFill>
              </a:rPr>
              <a:t>Başarı Ölçütü</a:t>
            </a:r>
            <a:endParaRPr lang="en-US" dirty="0">
              <a:solidFill>
                <a:srgbClr val="002060"/>
              </a:solidFill>
            </a:endParaRPr>
          </a:p>
        </p:txBody>
      </p:sp>
      <p:cxnSp>
        <p:nvCxnSpPr>
          <p:cNvPr id="11" name="Düz Ok Bağlayıcısı 10">
            <a:extLst>
              <a:ext uri="{FF2B5EF4-FFF2-40B4-BE49-F238E27FC236}">
                <a16:creationId xmlns:a16="http://schemas.microsoft.com/office/drawing/2014/main" id="{8A792822-5EEB-41F6-8300-6B24A72A3B12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 flipV="1">
            <a:off x="4972218" y="2800796"/>
            <a:ext cx="2172044" cy="17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1C4F1E2E-7768-428D-BAB8-01A2401AA34E}"/>
              </a:ext>
            </a:extLst>
          </p:cNvPr>
          <p:cNvSpPr txBox="1"/>
          <p:nvPr/>
        </p:nvSpPr>
        <p:spPr>
          <a:xfrm>
            <a:off x="6044274" y="2279640"/>
            <a:ext cx="905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/>
              <a:t>Tahmin: </a:t>
            </a:r>
          </a:p>
          <a:p>
            <a:pPr algn="ctr"/>
            <a:r>
              <a:rPr lang="tr-TR" dirty="0"/>
              <a:t>çok</a:t>
            </a:r>
            <a:endParaRPr lang="en-US" dirty="0"/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E6D21046-0A8A-41AF-8DA8-6E009A7FD9ED}"/>
              </a:ext>
            </a:extLst>
          </p:cNvPr>
          <p:cNvSpPr txBox="1"/>
          <p:nvPr/>
        </p:nvSpPr>
        <p:spPr>
          <a:xfrm>
            <a:off x="1627310" y="2435854"/>
            <a:ext cx="1925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/>
              <a:t>Hava [MASK] güzel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503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kdörtgen 2">
            <a:extLst>
              <a:ext uri="{FF2B5EF4-FFF2-40B4-BE49-F238E27FC236}">
                <a16:creationId xmlns:a16="http://schemas.microsoft.com/office/drawing/2014/main" id="{7036E912-93CA-4DFE-929E-5BD5766FAD13}"/>
              </a:ext>
            </a:extLst>
          </p:cNvPr>
          <p:cNvSpPr/>
          <p:nvPr/>
        </p:nvSpPr>
        <p:spPr>
          <a:xfrm>
            <a:off x="952258" y="2812630"/>
            <a:ext cx="723948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4800" b="1" cap="none" spc="0" dirty="0">
                <a:ln w="10160">
                  <a:solidFill>
                    <a:srgbClr val="C2996C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Background Knowledge</a:t>
            </a:r>
          </a:p>
        </p:txBody>
      </p:sp>
      <p:sp>
        <p:nvSpPr>
          <p:cNvPr id="8" name="Başlık 1">
            <a:extLst>
              <a:ext uri="{FF2B5EF4-FFF2-40B4-BE49-F238E27FC236}">
                <a16:creationId xmlns:a16="http://schemas.microsoft.com/office/drawing/2014/main" id="{BF009340-4F9D-4666-9C7A-D10D4FF1E367}"/>
              </a:ext>
            </a:extLst>
          </p:cNvPr>
          <p:cNvSpPr txBox="1">
            <a:spLocks/>
          </p:cNvSpPr>
          <p:nvPr/>
        </p:nvSpPr>
        <p:spPr>
          <a:xfrm>
            <a:off x="1667983" y="342458"/>
            <a:ext cx="5808034" cy="1004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tr-TR" dirty="0"/>
              <a:t>Self-</a:t>
            </a:r>
            <a:r>
              <a:rPr lang="tr-TR" dirty="0" err="1"/>
              <a:t>Supervised</a:t>
            </a:r>
            <a:r>
              <a:rPr lang="tr-TR" dirty="0"/>
              <a:t> Learning</a:t>
            </a:r>
            <a:endParaRPr lang="en-US" dirty="0"/>
          </a:p>
        </p:txBody>
      </p:sp>
      <p:sp>
        <p:nvSpPr>
          <p:cNvPr id="5" name="Google Shape;245;p30">
            <a:extLst>
              <a:ext uri="{FF2B5EF4-FFF2-40B4-BE49-F238E27FC236}">
                <a16:creationId xmlns:a16="http://schemas.microsoft.com/office/drawing/2014/main" id="{4DE93CD1-F3CD-4181-9401-3870FE7270E1}"/>
              </a:ext>
            </a:extLst>
          </p:cNvPr>
          <p:cNvSpPr txBox="1"/>
          <p:nvPr/>
        </p:nvSpPr>
        <p:spPr>
          <a:xfrm>
            <a:off x="803337" y="1648451"/>
            <a:ext cx="7537325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tr-TR" sz="2400" dirty="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Yeni ehliyet alan birisi 20 saatlik sürüşle araba kullanmayı öğrenirken yapay zeka milyonlarca saatte niye öğrenemiyor?</a:t>
            </a:r>
          </a:p>
        </p:txBody>
      </p:sp>
      <p:pic>
        <p:nvPicPr>
          <p:cNvPr id="9" name="Google Shape;243;p30" descr="Logo&#10;&#10;Description automatically generated">
            <a:extLst>
              <a:ext uri="{FF2B5EF4-FFF2-40B4-BE49-F238E27FC236}">
                <a16:creationId xmlns:a16="http://schemas.microsoft.com/office/drawing/2014/main" id="{4F8D48F7-5063-412B-BD73-75C75937C7C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4993" y="-12481"/>
            <a:ext cx="1769862" cy="408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roup 6">
            <a:extLst>
              <a:ext uri="{FF2B5EF4-FFF2-40B4-BE49-F238E27FC236}">
                <a16:creationId xmlns:a16="http://schemas.microsoft.com/office/drawing/2014/main" id="{3CBBE734-49C8-48A6-A3AF-29F7FA31B53B}"/>
              </a:ext>
            </a:extLst>
          </p:cNvPr>
          <p:cNvGrpSpPr/>
          <p:nvPr/>
        </p:nvGrpSpPr>
        <p:grpSpPr>
          <a:xfrm>
            <a:off x="13201" y="-12481"/>
            <a:ext cx="422700" cy="428246"/>
            <a:chOff x="13201" y="-12481"/>
            <a:chExt cx="422700" cy="428246"/>
          </a:xfrm>
        </p:grpSpPr>
        <p:pic>
          <p:nvPicPr>
            <p:cNvPr id="11" name="Picture 7" descr="Icon&#10;&#10;Description automatically generated">
              <a:extLst>
                <a:ext uri="{FF2B5EF4-FFF2-40B4-BE49-F238E27FC236}">
                  <a16:creationId xmlns:a16="http://schemas.microsoft.com/office/drawing/2014/main" id="{993A1815-8BC5-403B-B789-6BA7A5509B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01" y="-12481"/>
              <a:ext cx="288900" cy="288900"/>
            </a:xfrm>
            <a:prstGeom prst="rect">
              <a:avLst/>
            </a:prstGeom>
          </p:spPr>
        </p:pic>
        <p:pic>
          <p:nvPicPr>
            <p:cNvPr id="12" name="Picture 8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93B563CD-AB0D-462B-9332-1CF2244B1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01" y="191734"/>
              <a:ext cx="422700" cy="2240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6534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şlık 1">
            <a:extLst>
              <a:ext uri="{FF2B5EF4-FFF2-40B4-BE49-F238E27FC236}">
                <a16:creationId xmlns:a16="http://schemas.microsoft.com/office/drawing/2014/main" id="{BF009340-4F9D-4666-9C7A-D10D4FF1E367}"/>
              </a:ext>
            </a:extLst>
          </p:cNvPr>
          <p:cNvSpPr txBox="1">
            <a:spLocks/>
          </p:cNvSpPr>
          <p:nvPr/>
        </p:nvSpPr>
        <p:spPr>
          <a:xfrm>
            <a:off x="1667983" y="342458"/>
            <a:ext cx="5808034" cy="1004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Squada One"/>
              <a:buNone/>
              <a:defRPr sz="65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pPr algn="ctr"/>
            <a:r>
              <a:rPr lang="tr-TR" dirty="0"/>
              <a:t>Self-</a:t>
            </a:r>
            <a:r>
              <a:rPr lang="tr-TR" dirty="0" err="1"/>
              <a:t>Supervised</a:t>
            </a:r>
            <a:r>
              <a:rPr lang="tr-TR" dirty="0"/>
              <a:t> Learning</a:t>
            </a:r>
            <a:endParaRPr lang="en-US" dirty="0"/>
          </a:p>
        </p:txBody>
      </p:sp>
      <p:sp>
        <p:nvSpPr>
          <p:cNvPr id="7" name="Dikdörtgen 6">
            <a:extLst>
              <a:ext uri="{FF2B5EF4-FFF2-40B4-BE49-F238E27FC236}">
                <a16:creationId xmlns:a16="http://schemas.microsoft.com/office/drawing/2014/main" id="{5B33DBF0-9CE9-45E2-859F-82C7B542FFCA}"/>
              </a:ext>
            </a:extLst>
          </p:cNvPr>
          <p:cNvSpPr/>
          <p:nvPr/>
        </p:nvSpPr>
        <p:spPr>
          <a:xfrm>
            <a:off x="1200150" y="1724891"/>
            <a:ext cx="6743700" cy="22591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>
                <a:solidFill>
                  <a:srgbClr val="003258"/>
                </a:solidFill>
              </a:rPr>
              <a:t>We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believe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that</a:t>
            </a:r>
            <a:r>
              <a:rPr lang="tr-TR" dirty="0">
                <a:solidFill>
                  <a:srgbClr val="003258"/>
                </a:solidFill>
              </a:rPr>
              <a:t> self-</a:t>
            </a:r>
            <a:r>
              <a:rPr lang="tr-TR" dirty="0" err="1">
                <a:solidFill>
                  <a:srgbClr val="003258"/>
                </a:solidFill>
              </a:rPr>
              <a:t>supervised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learning</a:t>
            </a:r>
            <a:r>
              <a:rPr lang="tr-TR" dirty="0">
                <a:solidFill>
                  <a:srgbClr val="003258"/>
                </a:solidFill>
              </a:rPr>
              <a:t> is </a:t>
            </a:r>
            <a:r>
              <a:rPr lang="tr-TR" dirty="0" err="1">
                <a:solidFill>
                  <a:srgbClr val="003258"/>
                </a:solidFill>
              </a:rPr>
              <a:t>one</a:t>
            </a:r>
            <a:r>
              <a:rPr lang="tr-TR" dirty="0">
                <a:solidFill>
                  <a:srgbClr val="003258"/>
                </a:solidFill>
              </a:rPr>
              <a:t> of </a:t>
            </a:r>
            <a:r>
              <a:rPr lang="tr-TR" dirty="0" err="1">
                <a:solidFill>
                  <a:srgbClr val="003258"/>
                </a:solidFill>
              </a:rPr>
              <a:t>the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most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promising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ways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to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build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such</a:t>
            </a:r>
            <a:r>
              <a:rPr lang="tr-TR" dirty="0">
                <a:solidFill>
                  <a:srgbClr val="003258"/>
                </a:solidFill>
              </a:rPr>
              <a:t> background </a:t>
            </a:r>
            <a:r>
              <a:rPr lang="tr-TR" dirty="0" err="1">
                <a:solidFill>
                  <a:srgbClr val="003258"/>
                </a:solidFill>
              </a:rPr>
              <a:t>knowledge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and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 err="1">
                <a:solidFill>
                  <a:srgbClr val="003258"/>
                </a:solidFill>
              </a:rPr>
              <a:t>approximate</a:t>
            </a:r>
            <a:r>
              <a:rPr lang="tr-TR" dirty="0">
                <a:solidFill>
                  <a:srgbClr val="003258"/>
                </a:solidFill>
              </a:rPr>
              <a:t> a form of </a:t>
            </a:r>
            <a:r>
              <a:rPr lang="tr-TR" dirty="0" err="1">
                <a:solidFill>
                  <a:srgbClr val="003258"/>
                </a:solidFill>
              </a:rPr>
              <a:t>common</a:t>
            </a:r>
            <a:r>
              <a:rPr lang="tr-TR" dirty="0">
                <a:solidFill>
                  <a:srgbClr val="003258"/>
                </a:solidFill>
              </a:rPr>
              <a:t> sense in AI </a:t>
            </a:r>
            <a:r>
              <a:rPr lang="tr-TR" dirty="0" err="1">
                <a:solidFill>
                  <a:srgbClr val="003258"/>
                </a:solidFill>
              </a:rPr>
              <a:t>systems</a:t>
            </a:r>
            <a:endParaRPr lang="tr-TR" dirty="0">
              <a:solidFill>
                <a:srgbClr val="003258"/>
              </a:solidFill>
            </a:endParaRPr>
          </a:p>
          <a:p>
            <a:pPr algn="ctr"/>
            <a:r>
              <a:rPr lang="tr-TR" dirty="0">
                <a:solidFill>
                  <a:srgbClr val="003258"/>
                </a:solidFill>
              </a:rPr>
              <a:t>			- </a:t>
            </a:r>
            <a:r>
              <a:rPr lang="tr-TR" dirty="0">
                <a:solidFill>
                  <a:srgbClr val="00B0F0"/>
                </a:solidFill>
              </a:rPr>
              <a:t>Meta</a:t>
            </a:r>
            <a:r>
              <a:rPr lang="tr-TR" dirty="0">
                <a:solidFill>
                  <a:srgbClr val="003258"/>
                </a:solidFill>
              </a:rPr>
              <a:t> </a:t>
            </a:r>
            <a:r>
              <a:rPr lang="tr-TR" dirty="0">
                <a:solidFill>
                  <a:srgbClr val="00B0F0"/>
                </a:solidFill>
              </a:rPr>
              <a:t>AI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935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5"/>
          <p:cNvSpPr txBox="1">
            <a:spLocks noGrp="1"/>
          </p:cNvSpPr>
          <p:nvPr>
            <p:ph type="ctrTitle"/>
          </p:nvPr>
        </p:nvSpPr>
        <p:spPr>
          <a:xfrm flipH="1">
            <a:off x="1180002" y="1347038"/>
            <a:ext cx="7172145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 err="1"/>
              <a:t>Soru</a:t>
            </a:r>
            <a:r>
              <a:rPr lang="en-GB" dirty="0"/>
              <a:t> &amp; </a:t>
            </a:r>
            <a:r>
              <a:rPr lang="en-GB" dirty="0" err="1"/>
              <a:t>Cevap</a:t>
            </a:r>
            <a:endParaRPr lang="en-GB" dirty="0"/>
          </a:p>
        </p:txBody>
      </p:sp>
      <p:sp>
        <p:nvSpPr>
          <p:cNvPr id="377" name="Google Shape;377;p45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tr-TR">
                <a:solidFill>
                  <a:srgbClr val="C3996C"/>
                </a:solidFill>
              </a:rPr>
              <a:t>04</a:t>
            </a:r>
            <a:endParaRPr>
              <a:solidFill>
                <a:srgbClr val="C3996C"/>
              </a:solidFill>
            </a:endParaRPr>
          </a:p>
        </p:txBody>
      </p:sp>
      <p:cxnSp>
        <p:nvCxnSpPr>
          <p:cNvPr id="378" name="Google Shape;378;p45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ctrTitle"/>
          </p:nvPr>
        </p:nvSpPr>
        <p:spPr>
          <a:xfrm flipH="1">
            <a:off x="1147648" y="3085150"/>
            <a:ext cx="7891027" cy="10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r-TR" dirty="0" err="1"/>
              <a:t>Exploratory</a:t>
            </a:r>
            <a:r>
              <a:rPr lang="tr-TR" dirty="0"/>
              <a:t> Data Analysis (EDA)</a:t>
            </a:r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tr-TR">
                <a:solidFill>
                  <a:srgbClr val="C3996C"/>
                </a:solidFill>
              </a:rPr>
              <a:t>01</a:t>
            </a:r>
            <a:endParaRPr>
              <a:solidFill>
                <a:srgbClr val="C3996C"/>
              </a:solidFill>
            </a:endParaRPr>
          </a:p>
        </p:txBody>
      </p:sp>
      <p:cxnSp>
        <p:nvCxnSpPr>
          <p:cNvPr id="97" name="Google Shape;97;p14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8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GB" dirty="0" err="1"/>
              <a:t>Soru</a:t>
            </a:r>
            <a:r>
              <a:rPr lang="en-GB" dirty="0"/>
              <a:t> &amp; </a:t>
            </a:r>
            <a:r>
              <a:rPr lang="en-GB" dirty="0" err="1"/>
              <a:t>Cevap</a:t>
            </a:r>
            <a:endParaRPr dirty="0"/>
          </a:p>
        </p:txBody>
      </p:sp>
      <p:cxnSp>
        <p:nvCxnSpPr>
          <p:cNvPr id="403" name="Google Shape;403;p48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4" name="Google Shape;404;p48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7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carbonconsulting.com</a:t>
            </a:r>
            <a:endParaRPr dirty="0"/>
          </a:p>
        </p:txBody>
      </p:sp>
      <p:sp>
        <p:nvSpPr>
          <p:cNvPr id="479" name="Google Shape;479;p57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tr-TR" dirty="0"/>
              <a:t>Teşekkürler</a:t>
            </a:r>
            <a:endParaRPr dirty="0"/>
          </a:p>
        </p:txBody>
      </p:sp>
      <p:cxnSp>
        <p:nvCxnSpPr>
          <p:cNvPr id="480" name="Google Shape;480;p57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81" name="Google Shape;481;p57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>
            <a:spLocks noGrp="1"/>
          </p:cNvSpPr>
          <p:nvPr>
            <p:ph type="ctrTitle"/>
          </p:nvPr>
        </p:nvSpPr>
        <p:spPr>
          <a:xfrm flipH="1">
            <a:off x="1287820" y="1694404"/>
            <a:ext cx="6520485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GB" dirty="0" err="1"/>
              <a:t>Birlikte</a:t>
            </a:r>
            <a:r>
              <a:rPr lang="en-GB" dirty="0"/>
              <a:t> #Kodluyoruz</a:t>
            </a:r>
            <a:endParaRPr dirty="0"/>
          </a:p>
        </p:txBody>
      </p:sp>
      <p:cxnSp>
        <p:nvCxnSpPr>
          <p:cNvPr id="261" name="Google Shape;261;p32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2" name="Google Shape;262;p32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264E2253-3A30-4B1B-A922-B9B93FB98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0250" y1="24000" x2="37250" y2="39250"/>
                        <a14:foregroundMark x1="43750" y1="23000" x2="37000" y2="35250"/>
                        <a14:foregroundMark x1="33750" y1="70000" x2="33750" y2="70000"/>
                        <a14:foregroundMark x1="65500" y1="68750" x2="65500" y2="68750"/>
                        <a14:backgroundMark x1="33906" y1="33691" x2="30000" y2="42750"/>
                        <a14:backgroundMark x1="41750" y1="15500" x2="38252" y2="23612"/>
                        <a14:backgroundMark x1="52750" y1="37750" x2="52750" y2="37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01062">
            <a:off x="7258681" y="1844285"/>
            <a:ext cx="740556" cy="74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046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>
            <a:spLocks noGrp="1"/>
          </p:cNvSpPr>
          <p:nvPr>
            <p:ph type="subTitle" idx="1"/>
          </p:nvPr>
        </p:nvSpPr>
        <p:spPr>
          <a:xfrm>
            <a:off x="2152500" y="3028254"/>
            <a:ext cx="48390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15 </a:t>
            </a:r>
            <a:r>
              <a:rPr lang="en-GB" dirty="0" err="1"/>
              <a:t>Dakika</a:t>
            </a:r>
            <a:endParaRPr dirty="0"/>
          </a:p>
        </p:txBody>
      </p:sp>
      <p:sp>
        <p:nvSpPr>
          <p:cNvPr id="260" name="Google Shape;260;p32"/>
          <p:cNvSpPr txBox="1">
            <a:spLocks noGrp="1"/>
          </p:cNvSpPr>
          <p:nvPr>
            <p:ph type="ctrTitle"/>
          </p:nvPr>
        </p:nvSpPr>
        <p:spPr>
          <a:xfrm flipH="1">
            <a:off x="1632514" y="1694404"/>
            <a:ext cx="5677897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GB" dirty="0" err="1"/>
              <a:t>Çay</a:t>
            </a:r>
            <a:r>
              <a:rPr lang="en-GB" dirty="0"/>
              <a:t>/</a:t>
            </a:r>
            <a:r>
              <a:rPr lang="en-GB" dirty="0" err="1"/>
              <a:t>Kahve</a:t>
            </a:r>
            <a:r>
              <a:rPr lang="en-GB" dirty="0"/>
              <a:t> </a:t>
            </a:r>
            <a:r>
              <a:rPr lang="en-GB" dirty="0" err="1"/>
              <a:t>Molası</a:t>
            </a:r>
            <a:endParaRPr dirty="0"/>
          </a:p>
        </p:txBody>
      </p:sp>
      <p:cxnSp>
        <p:nvCxnSpPr>
          <p:cNvPr id="261" name="Google Shape;261;p32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2" name="Google Shape;262;p32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raphic 10">
            <a:extLst>
              <a:ext uri="{FF2B5EF4-FFF2-40B4-BE49-F238E27FC236}">
                <a16:creationId xmlns:a16="http://schemas.microsoft.com/office/drawing/2014/main" id="{6406007B-5AAE-407C-B3A3-2ACA51C3F7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63098" y="850871"/>
            <a:ext cx="1099189" cy="1301081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239FC931-9B04-44CC-B9E9-1616790B4B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52838" y="891811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82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>
            <a:spLocks noGrp="1"/>
          </p:cNvSpPr>
          <p:nvPr>
            <p:ph type="ctrTitle"/>
          </p:nvPr>
        </p:nvSpPr>
        <p:spPr>
          <a:xfrm flipH="1">
            <a:off x="1287820" y="1694404"/>
            <a:ext cx="6520485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GB" dirty="0" err="1"/>
              <a:t>Birlikte</a:t>
            </a:r>
            <a:r>
              <a:rPr lang="en-GB" dirty="0"/>
              <a:t> #Kodluyoruz</a:t>
            </a:r>
            <a:endParaRPr dirty="0"/>
          </a:p>
        </p:txBody>
      </p:sp>
      <p:cxnSp>
        <p:nvCxnSpPr>
          <p:cNvPr id="261" name="Google Shape;261;p32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2" name="Google Shape;262;p32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264E2253-3A30-4B1B-A922-B9B93FB98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0250" y1="24000" x2="37250" y2="39250"/>
                        <a14:foregroundMark x1="43750" y1="23000" x2="37000" y2="35250"/>
                        <a14:foregroundMark x1="33750" y1="70000" x2="33750" y2="70000"/>
                        <a14:foregroundMark x1="65500" y1="68750" x2="65500" y2="68750"/>
                        <a14:backgroundMark x1="33906" y1="33691" x2="30000" y2="42750"/>
                        <a14:backgroundMark x1="41750" y1="15500" x2="38252" y2="23612"/>
                        <a14:backgroundMark x1="52750" y1="37750" x2="52750" y2="37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01062">
            <a:off x="7258681" y="1844285"/>
            <a:ext cx="740556" cy="74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34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>
            <a:spLocks noGrp="1"/>
          </p:cNvSpPr>
          <p:nvPr>
            <p:ph type="subTitle" idx="1"/>
          </p:nvPr>
        </p:nvSpPr>
        <p:spPr>
          <a:xfrm>
            <a:off x="2152500" y="3028254"/>
            <a:ext cx="48390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45 </a:t>
            </a:r>
            <a:r>
              <a:rPr lang="en-GB" dirty="0" err="1"/>
              <a:t>Dakika</a:t>
            </a:r>
            <a:endParaRPr dirty="0"/>
          </a:p>
        </p:txBody>
      </p:sp>
      <p:sp>
        <p:nvSpPr>
          <p:cNvPr id="260" name="Google Shape;260;p32"/>
          <p:cNvSpPr txBox="1">
            <a:spLocks noGrp="1"/>
          </p:cNvSpPr>
          <p:nvPr>
            <p:ph type="ctrTitle"/>
          </p:nvPr>
        </p:nvSpPr>
        <p:spPr>
          <a:xfrm flipH="1">
            <a:off x="1632514" y="1694404"/>
            <a:ext cx="5677897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GB" dirty="0" err="1"/>
              <a:t>Öğle</a:t>
            </a:r>
            <a:r>
              <a:rPr lang="en-GB" dirty="0"/>
              <a:t> </a:t>
            </a:r>
            <a:r>
              <a:rPr lang="en-GB" dirty="0" err="1"/>
              <a:t>Arası</a:t>
            </a:r>
            <a:endParaRPr dirty="0"/>
          </a:p>
        </p:txBody>
      </p:sp>
      <p:cxnSp>
        <p:nvCxnSpPr>
          <p:cNvPr id="261" name="Google Shape;261;p32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2" name="Google Shape;262;p32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315467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>
            <a:spLocks noGrp="1"/>
          </p:cNvSpPr>
          <p:nvPr>
            <p:ph type="ctrTitle"/>
          </p:nvPr>
        </p:nvSpPr>
        <p:spPr>
          <a:xfrm flipH="1">
            <a:off x="1287820" y="1694404"/>
            <a:ext cx="6520485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GB" dirty="0" err="1"/>
              <a:t>Birlikte</a:t>
            </a:r>
            <a:r>
              <a:rPr lang="en-GB" dirty="0"/>
              <a:t> #Kodluyoruz</a:t>
            </a:r>
            <a:endParaRPr dirty="0"/>
          </a:p>
        </p:txBody>
      </p:sp>
      <p:cxnSp>
        <p:nvCxnSpPr>
          <p:cNvPr id="261" name="Google Shape;261;p32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2" name="Google Shape;262;p32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264E2253-3A30-4B1B-A922-B9B93FB98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0250" y1="24000" x2="37250" y2="39250"/>
                        <a14:foregroundMark x1="43750" y1="23000" x2="37000" y2="35250"/>
                        <a14:foregroundMark x1="33750" y1="70000" x2="33750" y2="70000"/>
                        <a14:foregroundMark x1="65500" y1="68750" x2="65500" y2="68750"/>
                        <a14:backgroundMark x1="33906" y1="33691" x2="30000" y2="42750"/>
                        <a14:backgroundMark x1="41750" y1="15500" x2="38252" y2="23612"/>
                        <a14:backgroundMark x1="52750" y1="37750" x2="52750" y2="37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01062">
            <a:off x="7258681" y="1844285"/>
            <a:ext cx="740556" cy="74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463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>
            <a:spLocks noGrp="1"/>
          </p:cNvSpPr>
          <p:nvPr>
            <p:ph type="subTitle" idx="1"/>
          </p:nvPr>
        </p:nvSpPr>
        <p:spPr>
          <a:xfrm>
            <a:off x="2152500" y="3028254"/>
            <a:ext cx="48390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err="1"/>
              <a:t>Kendinize</a:t>
            </a:r>
            <a:r>
              <a:rPr lang="en-GB" dirty="0"/>
              <a:t> </a:t>
            </a:r>
            <a:r>
              <a:rPr lang="en-GB" dirty="0" err="1"/>
              <a:t>iyi</a:t>
            </a:r>
            <a:r>
              <a:rPr lang="en-GB" dirty="0"/>
              <a:t> </a:t>
            </a:r>
            <a:r>
              <a:rPr lang="en-GB" dirty="0" err="1"/>
              <a:t>bakın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260" name="Google Shape;260;p32"/>
          <p:cNvSpPr txBox="1">
            <a:spLocks noGrp="1"/>
          </p:cNvSpPr>
          <p:nvPr>
            <p:ph type="ctrTitle"/>
          </p:nvPr>
        </p:nvSpPr>
        <p:spPr>
          <a:xfrm flipH="1">
            <a:off x="1183758" y="1694404"/>
            <a:ext cx="6556743" cy="13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GB" dirty="0" err="1"/>
              <a:t>Yarın</a:t>
            </a:r>
            <a:r>
              <a:rPr lang="en-GB" dirty="0"/>
              <a:t> </a:t>
            </a:r>
            <a:r>
              <a:rPr lang="en-GB" dirty="0" err="1"/>
              <a:t>görüşmek</a:t>
            </a:r>
            <a:r>
              <a:rPr lang="en-GB" dirty="0"/>
              <a:t> üzere</a:t>
            </a:r>
            <a:endParaRPr dirty="0"/>
          </a:p>
        </p:txBody>
      </p:sp>
      <p:cxnSp>
        <p:nvCxnSpPr>
          <p:cNvPr id="261" name="Google Shape;261;p32"/>
          <p:cNvCxnSpPr/>
          <p:nvPr/>
        </p:nvCxnSpPr>
        <p:spPr>
          <a:xfrm rot="10800000">
            <a:off x="8156400" y="630088"/>
            <a:ext cx="123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2" name="Google Shape;262;p32"/>
          <p:cNvCxnSpPr/>
          <p:nvPr/>
        </p:nvCxnSpPr>
        <p:spPr>
          <a:xfrm rot="10800000">
            <a:off x="-125" y="4765850"/>
            <a:ext cx="95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25667535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1130</TotalTime>
  <Words>435</Words>
  <Application>Microsoft Office PowerPoint</Application>
  <PresentationFormat>Ekran Gösterisi (16:9)</PresentationFormat>
  <Paragraphs>122</Paragraphs>
  <Slides>31</Slides>
  <Notes>16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31</vt:i4>
      </vt:variant>
    </vt:vector>
  </HeadingPairs>
  <TitlesOfParts>
    <vt:vector size="37" baseType="lpstr">
      <vt:lpstr>Exo 2</vt:lpstr>
      <vt:lpstr>Roboto Condensed Light</vt:lpstr>
      <vt:lpstr>Squada One</vt:lpstr>
      <vt:lpstr>Fira Sans Extra Condensed Medium</vt:lpstr>
      <vt:lpstr>Arial</vt:lpstr>
      <vt:lpstr>Tech Newsletter by Slidesgo</vt:lpstr>
      <vt:lpstr>Veri Bilimi Bootcamp’i 2. Hafta</vt:lpstr>
      <vt:lpstr>TABLE OF CONTENTS</vt:lpstr>
      <vt:lpstr>Exploratory Data Analysis (EDA)</vt:lpstr>
      <vt:lpstr>Birlikte #Kodluyoruz</vt:lpstr>
      <vt:lpstr>Çay/Kahve Molası</vt:lpstr>
      <vt:lpstr>Birlikte #Kodluyoruz</vt:lpstr>
      <vt:lpstr>Öğle Arası</vt:lpstr>
      <vt:lpstr>Birlikte #Kodluyoruz</vt:lpstr>
      <vt:lpstr>Yarın görüşmek üzere</vt:lpstr>
      <vt:lpstr>Veri Toplama,  Etiketleme ve Kaydetme</vt:lpstr>
      <vt:lpstr>Veri Toplama</vt:lpstr>
      <vt:lpstr>Veri Toplama – Big Data</vt:lpstr>
      <vt:lpstr>Veri Toplama – Data-Centric AI</vt:lpstr>
      <vt:lpstr>Veri Toplama - Sınıflar</vt:lpstr>
      <vt:lpstr>Veri Etiketleme - Tutarlılık</vt:lpstr>
      <vt:lpstr>Veri Etiketleme Kaynakları</vt:lpstr>
      <vt:lpstr>Veri Kaydetme</vt:lpstr>
      <vt:lpstr>Veri Kaydetme</vt:lpstr>
      <vt:lpstr>Supervised Unsupervised Eğitim Yöntemleri</vt:lpstr>
      <vt:lpstr>PowerPoint Sunusu</vt:lpstr>
      <vt:lpstr>PowerPoint Sunusu</vt:lpstr>
      <vt:lpstr>PowerPoint Sunusu</vt:lpstr>
      <vt:lpstr>Supervised Learning</vt:lpstr>
      <vt:lpstr>PowerPoint Sunusu</vt:lpstr>
      <vt:lpstr>Karşılaştırma</vt:lpstr>
      <vt:lpstr>PowerPoint Sunusu</vt:lpstr>
      <vt:lpstr>PowerPoint Sunusu</vt:lpstr>
      <vt:lpstr>PowerPoint Sunusu</vt:lpstr>
      <vt:lpstr>Soru &amp; Cevap</vt:lpstr>
      <vt:lpstr>Soru &amp; Cevap</vt:lpstr>
      <vt:lpstr>Teşekkürler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 Bilimi Bootcamp’I 1. Hafta</dc:title>
  <cp:lastModifiedBy>Salih Talha Akgün</cp:lastModifiedBy>
  <cp:revision>75</cp:revision>
  <dcterms:modified xsi:type="dcterms:W3CDTF">2022-02-01T20:36:30Z</dcterms:modified>
</cp:coreProperties>
</file>